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383" r:id="rId3"/>
    <p:sldId id="384" r:id="rId4"/>
    <p:sldId id="257" r:id="rId5"/>
    <p:sldId id="396" r:id="rId6"/>
    <p:sldId id="262" r:id="rId7"/>
    <p:sldId id="263" r:id="rId8"/>
    <p:sldId id="392" r:id="rId9"/>
    <p:sldId id="393" r:id="rId10"/>
    <p:sldId id="398" r:id="rId11"/>
    <p:sldId id="270" r:id="rId12"/>
    <p:sldId id="267" r:id="rId13"/>
    <p:sldId id="265" r:id="rId14"/>
    <p:sldId id="277" r:id="rId15"/>
    <p:sldId id="279" r:id="rId16"/>
    <p:sldId id="276" r:id="rId17"/>
    <p:sldId id="282" r:id="rId18"/>
    <p:sldId id="281" r:id="rId19"/>
    <p:sldId id="288" r:id="rId20"/>
    <p:sldId id="289" r:id="rId21"/>
    <p:sldId id="287" r:id="rId22"/>
    <p:sldId id="290" r:id="rId23"/>
    <p:sldId id="292" r:id="rId24"/>
    <p:sldId id="507" r:id="rId25"/>
    <p:sldId id="508" r:id="rId26"/>
    <p:sldId id="395" r:id="rId27"/>
  </p:sldIdLst>
  <p:sldSz cx="12192000" cy="6858000"/>
  <p:notesSz cx="6811963" cy="99441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1" autoAdjust="0"/>
    <p:restoredTop sz="94657" autoAdjust="0"/>
  </p:normalViewPr>
  <p:slideViewPr>
    <p:cSldViewPr snapToGrid="0">
      <p:cViewPr varScale="1">
        <p:scale>
          <a:sx n="112" d="100"/>
          <a:sy n="112" d="100"/>
        </p:scale>
        <p:origin x="62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3978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1163" cy="49847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9213" y="1"/>
            <a:ext cx="2951162" cy="49847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4A737D30-628D-4437-A715-AF1B5D8B1A2E}" type="datetimeFigureOut">
              <a:rPr lang="de-DE" smtClean="0"/>
              <a:t>09.06.2020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5" rIns="91430" bIns="45715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1039" y="4786314"/>
            <a:ext cx="5449887" cy="3914775"/>
          </a:xfrm>
          <a:prstGeom prst="rect">
            <a:avLst/>
          </a:prstGeom>
        </p:spPr>
        <p:txBody>
          <a:bodyPr vert="horz" lIns="91430" tIns="45715" rIns="91430" bIns="45715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45626"/>
            <a:ext cx="2951163" cy="49847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9213" y="9445626"/>
            <a:ext cx="2951162" cy="49847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5B840EC0-CDC8-4DD3-9EFC-7A5D1A0D22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5372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C886EA9-0A51-428B-9BC3-BF8B3FFD1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E9CBFC67-BF4A-40E2-BEF3-2B9A55E59E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127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C886EA9-0A51-428B-9BC3-BF8B3FFD1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E9CBFC67-BF4A-40E2-BEF3-2B9A55E59E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483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3517" indent="-343517">
              <a:lnSpc>
                <a:spcPct val="150000"/>
              </a:lnSpc>
              <a:buFont typeface="Symbol" panose="05050102010706020507" pitchFamily="18" charset="2"/>
              <a:buChar char=""/>
              <a:tabLst>
                <a:tab pos="180028" algn="l"/>
              </a:tabLst>
            </a:pP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Haben Sie bisher geglaubt haben … es gäbe </a:t>
            </a:r>
            <a:r>
              <a:rPr lang="de-DE" b="1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die</a:t>
            </a:r>
            <a:r>
              <a:rPr lang="de-DE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 Wirklichkeit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…</a:t>
            </a:r>
          </a:p>
          <a:p>
            <a:pPr marL="744287" lvl="1" indent="-286264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da muss ich Sie leider enttäuschen</a:t>
            </a:r>
          </a:p>
          <a:p>
            <a:pPr marL="343517" indent="-343517">
              <a:lnSpc>
                <a:spcPct val="150000"/>
              </a:lnSpc>
              <a:buFont typeface="Symbol" panose="05050102010706020507" pitchFamily="18" charset="2"/>
              <a:buChar char=""/>
              <a:tabLst>
                <a:tab pos="180028" algn="l"/>
              </a:tabLst>
            </a:pP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Aus psychologischer Sicht gibt es </a:t>
            </a:r>
            <a:r>
              <a:rPr lang="de-DE" b="1" dirty="0">
                <a:latin typeface="Arial" panose="020B0604020202020204" pitchFamily="34" charset="0"/>
                <a:ea typeface="Calibri" panose="020F0502020204030204" pitchFamily="34" charset="0"/>
              </a:rPr>
              <a:t>die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 … Wirklichkeit nicht. </a:t>
            </a:r>
            <a:r>
              <a:rPr lang="de-DE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(Die Wirklichkeit gibt es nicht)</a:t>
            </a:r>
            <a:endParaRPr lang="de-DE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3517" indent="-343517">
              <a:lnSpc>
                <a:spcPct val="150000"/>
              </a:lnSpc>
              <a:buFont typeface="Symbol" panose="05050102010706020507" pitchFamily="18" charset="2"/>
              <a:buChar char=""/>
              <a:tabLst>
                <a:tab pos="180028" algn="l"/>
              </a:tabLst>
            </a:pP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Jeder von uns lebt in seiner eigenen Welt!</a:t>
            </a:r>
          </a:p>
          <a:p>
            <a:pPr marL="343517" indent="-343517">
              <a:lnSpc>
                <a:spcPct val="150000"/>
              </a:lnSpc>
              <a:buFont typeface="Symbol" panose="05050102010706020507" pitchFamily="18" charset="2"/>
              <a:buChar char=""/>
              <a:tabLst>
                <a:tab pos="180028" algn="l"/>
              </a:tabLst>
            </a:pP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Jeder von uns </a:t>
            </a:r>
            <a:r>
              <a:rPr lang="de-DE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(Knollenmann)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 konstruiert sich seine eigene Wirklichkeit … </a:t>
            </a:r>
          </a:p>
          <a:p>
            <a:pPr marL="744287" lvl="1" indent="-286264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aufbauend auf den Situationen, die wir erleben …</a:t>
            </a:r>
          </a:p>
          <a:p>
            <a:pPr marL="1145057" lvl="2" indent="-229011">
              <a:lnSpc>
                <a:spcPct val="150000"/>
              </a:lnSpc>
              <a:buFont typeface="Wingdings" panose="05000000000000000000" pitchFamily="2" charset="2"/>
              <a:buChar char=""/>
              <a:tabLst>
                <a:tab pos="540722" algn="l"/>
              </a:tabLst>
            </a:pPr>
            <a:r>
              <a:rPr lang="de-DE" cap="all" dirty="0">
                <a:latin typeface="Arial" panose="020B0604020202020204" pitchFamily="34" charset="0"/>
                <a:ea typeface="Calibri" panose="020F0502020204030204" pitchFamily="34" charset="0"/>
              </a:rPr>
              <a:t>unseren </a:t>
            </a:r>
            <a:r>
              <a:rPr lang="de-DE" cap="all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Erfahrungen</a:t>
            </a:r>
            <a:r>
              <a:rPr lang="de-DE" cap="all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744287" lvl="1" indent="-286264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und</a:t>
            </a:r>
          </a:p>
          <a:p>
            <a:pPr marL="744287" lvl="1" indent="-286264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mit den Wahrnehmungen, die wir in verschiedensten Situationen ausgewählt (</a:t>
            </a:r>
            <a:r>
              <a:rPr lang="de-DE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Auswahl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</a:rPr>
              <a:t>) haben</a:t>
            </a:r>
          </a:p>
          <a:p>
            <a:pPr marL="343517" indent="-343517">
              <a:lnSpc>
                <a:spcPct val="150000"/>
              </a:lnSpc>
              <a:buFont typeface="Symbol" panose="05050102010706020507" pitchFamily="18" charset="2"/>
              <a:buChar char=""/>
              <a:tabLst>
                <a:tab pos="180028" algn="l"/>
              </a:tabLst>
            </a:pPr>
            <a:r>
              <a:rPr lang="de-DE" dirty="0">
                <a:highlight>
                  <a:srgbClr val="00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Folienwechsel XXXXXXXXXXX</a:t>
            </a:r>
            <a:endParaRPr lang="de-DE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40EC0-CDC8-4DD3-9EFC-7A5D1A0D221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3493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40EC0-CDC8-4DD3-9EFC-7A5D1A0D221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4606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C886EA9-0A51-428B-9BC3-BF8B3FFD1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E9CBFC67-BF4A-40E2-BEF3-2B9A55E59E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170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A86A47-E913-4D6C-9F7E-3D377F366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7A8B78D-05C7-41AB-9A18-387C56535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B1880B-85A7-42EF-8676-C094B23AA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7B5C-6A2E-4874-8474-62A555655371}" type="datetimeFigureOut">
              <a:rPr lang="de-DE" smtClean="0"/>
              <a:t>09.06.2020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7ED2F5-55B8-4F84-AF88-A6257E000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B3463A-2B1A-4262-BDB2-9DF7C53DE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84-2EBB-454C-ABBE-086D773FA1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8913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87A1F4-B208-4315-9019-0A2A913C4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337644D-1D80-4CD2-A98D-9B6AAC7FD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25704C-0BC2-4D14-974A-E2BE0154F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7B5C-6A2E-4874-8474-62A555655371}" type="datetimeFigureOut">
              <a:rPr lang="de-DE" smtClean="0"/>
              <a:t>09.06.2020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7E1CC1-AD18-4570-945C-D2A7DB367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57E1B9-3C00-42F5-A8BD-E3F96F466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84-2EBB-454C-ABBE-086D773FA1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7465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B35452C-7A72-4F3F-84BD-614B897F23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455CF14-767B-4355-8CD9-DBB42A26FA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77CC2A-360A-420C-B6EA-D40D322E2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7B5C-6A2E-4874-8474-62A555655371}" type="datetimeFigureOut">
              <a:rPr lang="de-DE" smtClean="0"/>
              <a:t>09.06.2020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E60968-948E-4F75-9647-FDBEA7AFC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B52B24-470C-420E-B133-5C8FAACE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84-2EBB-454C-ABBE-086D773FA1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3324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D5324A-BD25-412C-970B-61C5EA9F0C1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7C30FC-CE50-4BBB-99D1-5B8DFD867A4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70202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F278B1-4423-4F57-87DE-8AC1B4B8540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3704A6-B916-417A-B07E-FF5EBF2407F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63979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CC9C7D-AB53-4DE6-B29D-C5F040C5335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540EEF-BA13-40AF-B736-6D1CE5C5F4C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09128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14400" y="1766888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766888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25E316-528F-4C25-B2E5-81F802D5E2C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7893B2-397F-40FB-B482-B0E301FF2F7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13312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7899AF6-8A8C-4007-84FF-CB961089FBA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A59F49-D8C1-46F2-A231-A08D304B072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16569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02F73F0-D104-4CB4-BFAD-C85E4BDB7FA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F1CB33-071C-49A0-B7A8-1D2B396329A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82487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2B7191B-B661-4C0B-ABBA-E9EF4AF480B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13081B-7121-472F-8E4F-249F95CC04D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70073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FB6376-6BD4-4970-8F0F-448DBAD2891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6A02C2-8D64-4171-9B17-79C56CDA5A0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55391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472226-B163-4384-BF2A-81516330C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616C23-8352-4ECF-B85B-6ADD58F30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CD408F-6182-410D-A12E-9122DC3D5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7B5C-6A2E-4874-8474-62A555655371}" type="datetimeFigureOut">
              <a:rPr lang="de-DE" smtClean="0"/>
              <a:t>09.06.2020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B6E854-212E-48FC-984D-29F4A50AE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E4410F1-B475-4A34-A709-63844A60B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84-2EBB-454C-ABBE-086D773FA1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31550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C9D66C-9663-4894-B9EE-C9841EBB403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C218FC-D318-40F9-B992-B73360FC9BA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290727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5D2D21-A1E4-4C9A-AC53-44D54E446FA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6BB95-F240-47C6-BBA4-2ADE23B5FBC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29900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686800" y="395288"/>
            <a:ext cx="2590800" cy="54864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14400" y="395288"/>
            <a:ext cx="7569200" cy="54864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9074CC-18E9-4A26-855F-ACE3B7653D1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C8CD52-674B-432B-9545-30DB27D121D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99822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395288"/>
            <a:ext cx="103632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914400" y="1766888"/>
            <a:ext cx="5080000" cy="4114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766888"/>
            <a:ext cx="5080000" cy="4114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AE1B2C-2BDE-46EA-9B09-EBADC97E90A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84B0E-569F-4B61-BE14-A885938FCF2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87144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E598DD-6620-4EF0-A0CC-B22C61C5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6A046C-DD3A-4591-B5E6-F9785CA02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EA1B8B-4E09-4E8D-BECC-65B35EFD7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7B5C-6A2E-4874-8474-62A555655371}" type="datetimeFigureOut">
              <a:rPr lang="de-DE" smtClean="0"/>
              <a:t>09.06.2020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DED06A-C07D-4C9C-B99D-DAB3B3594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695F53-20EA-4D02-B880-3539B4741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84-2EBB-454C-ABBE-086D773FA1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704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971988-E8BF-4B88-BDE2-0B9586D06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07A0BD-7BF2-401C-ACB5-CEC489A9E1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676367D-EA5C-493F-ABE8-7048B8E21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88005B-6022-4833-9C0F-7AD36A098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7B5C-6A2E-4874-8474-62A555655371}" type="datetimeFigureOut">
              <a:rPr lang="de-DE" smtClean="0"/>
              <a:t>09.06.2020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1F6179E-827A-47A4-909A-638AE355C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5A40F95-BF20-4902-A517-3CF69DCC4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84-2EBB-454C-ABBE-086D773FA1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2518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EDDC7A-8FBD-4F13-BEE7-147F520EF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67A3C8-3A72-4EF9-9FB6-F5524AE7F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E6C445D-152B-40D3-90F4-28C9813BFB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78A44E-8F63-4658-BB9C-479C0E7865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3FE9366-05A5-4AD3-9F5A-B6CD67B150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1CDECE7-69F0-468A-9C6A-90860EAB1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7B5C-6A2E-4874-8474-62A555655371}" type="datetimeFigureOut">
              <a:rPr lang="de-DE" smtClean="0"/>
              <a:t>09.06.2020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3BA2E38-43FA-405E-A145-949933BAC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E2B0100-E57B-420D-9E96-23878BB42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84-2EBB-454C-ABBE-086D773FA1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3508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5E3790-3A6F-43CF-9929-6030495CF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907A2C3-992E-474C-A705-D3D7E9B07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7B5C-6A2E-4874-8474-62A555655371}" type="datetimeFigureOut">
              <a:rPr lang="de-DE" smtClean="0"/>
              <a:t>09.06.2020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BD4B1A1-6CA2-4678-9157-36284BA8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0CDD400-496A-497B-B9B4-B13364F4F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84-2EBB-454C-ABBE-086D773FA1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9561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68B71FB-88A0-42CD-A764-36696C319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7B5C-6A2E-4874-8474-62A555655371}" type="datetimeFigureOut">
              <a:rPr lang="de-DE" smtClean="0"/>
              <a:t>09.06.2020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F60C52E-1C85-4B33-89C3-9E6C16751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D6DC67-19D9-444F-B56F-E02CF04C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84-2EBB-454C-ABBE-086D773FA1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4281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5DBEBB-2968-4A9A-A3F6-C68F81228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F98979-3414-4E61-96BE-F64E5805B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B36B76E-1BB5-4170-92C5-184B70F7DC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F977197-F34D-436A-B46C-B25AA7693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7B5C-6A2E-4874-8474-62A555655371}" type="datetimeFigureOut">
              <a:rPr lang="de-DE" smtClean="0"/>
              <a:t>09.06.2020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C1E9998-172A-4444-B046-FA3D43E19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28F4849-E426-42D8-9D91-0AB7394A4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84-2EBB-454C-ABBE-086D773FA1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0810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F610C4-3BF7-4C64-BC16-A133BB958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7B417A4-5681-40CB-A961-108B4617AE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A34FB5C-8B16-4B34-B35B-1BF07C5E3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E3DD6D5-8EC4-4205-B5B9-1A3085B7D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7B5C-6A2E-4874-8474-62A555655371}" type="datetimeFigureOut">
              <a:rPr lang="de-DE" smtClean="0"/>
              <a:t>09.06.2020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D42BD23-2809-4F0B-A583-E78B8E837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AF7F6BF-11DB-4376-8A6E-E64CD5062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84-2EBB-454C-ABBE-086D773FA1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5635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6382A2-0FF0-4858-9081-C65FB604A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AF04B8-E611-465C-ABB2-67F710AD1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17ADDF-EA1D-4E8B-893B-21B9D4E105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D7B5C-6A2E-4874-8474-62A555655371}" type="datetimeFigureOut">
              <a:rPr lang="de-DE" smtClean="0"/>
              <a:t>09.06.2020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84A0F9-9891-4B87-8397-0A89EFB14D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6D7A23-017F-456A-97C9-4F88BBD52E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1DC84-2EBB-454C-ABBE-086D773FA1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1944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9954619-4FE4-478B-A93B-8C1438D234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95288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das Titelformat zu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B747812-922A-4C06-B4A4-4F6743FCB5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766888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62EE559D-EFB6-48D4-AA48-3075FD061E7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172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fld id="{C6E3347F-03B9-4F58-94B1-54321BBCD44C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DEA73D9-A677-4D11-856A-3C2FF885A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451" y="3048001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de-DE" sz="2400" b="0">
              <a:solidFill>
                <a:schemeClr val="tx1"/>
              </a:solidFill>
            </a:endParaRPr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3EE0B817-41B0-4031-8D8C-187844244ADE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6096000"/>
            <a:ext cx="103632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800"/>
          </a:p>
        </p:txBody>
      </p:sp>
      <p:sp>
        <p:nvSpPr>
          <p:cNvPr id="1032" name="Line 8">
            <a:extLst>
              <a:ext uri="{FF2B5EF4-FFF2-40B4-BE49-F238E27FC236}">
                <a16:creationId xmlns:a16="http://schemas.microsoft.com/office/drawing/2014/main" id="{C530B259-17AD-42F3-8CC9-C6E9DC19BC67}"/>
              </a:ext>
            </a:extLst>
          </p:cNvPr>
          <p:cNvSpPr>
            <a:spLocks noChangeShapeType="1"/>
          </p:cNvSpPr>
          <p:nvPr/>
        </p:nvSpPr>
        <p:spPr bwMode="auto">
          <a:xfrm>
            <a:off x="948268" y="1414463"/>
            <a:ext cx="10301817" cy="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80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7B90384-DF63-4A3A-9AB0-830F4772978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562" y="6172200"/>
            <a:ext cx="1283776" cy="47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30000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8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9.jpe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9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2.png"/><Relationship Id="rId2" Type="http://schemas.microsoft.com/office/2007/relationships/media" Target="../media/media23.m4a"/><Relationship Id="rId1" Type="http://schemas.openxmlformats.org/officeDocument/2006/relationships/tags" Target="../tags/tag20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21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image" Target="../media/image7.sv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3">
            <a:extLst>
              <a:ext uri="{FF2B5EF4-FFF2-40B4-BE49-F238E27FC236}">
                <a16:creationId xmlns:a16="http://schemas.microsoft.com/office/drawing/2014/main" id="{876681C6-4453-4E9C-81C1-B2F4CC88455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50495" y="0"/>
            <a:ext cx="10287000" cy="2019300"/>
          </a:xfrm>
        </p:spPr>
        <p:txBody>
          <a:bodyPr/>
          <a:lstStyle/>
          <a:p>
            <a:pPr algn="ctr" eaLnBrk="1" hangingPunct="1"/>
            <a:r>
              <a:rPr lang="de-DE" altLang="de-DE" dirty="0"/>
              <a:t>Psychologisches zu Wahrnehmung und Kommunikation</a:t>
            </a:r>
          </a:p>
        </p:txBody>
      </p:sp>
      <p:sp>
        <p:nvSpPr>
          <p:cNvPr id="4099" name="Untertitel 4">
            <a:extLst>
              <a:ext uri="{FF2B5EF4-FFF2-40B4-BE49-F238E27FC236}">
                <a16:creationId xmlns:a16="http://schemas.microsoft.com/office/drawing/2014/main" id="{D7218A40-2BB9-4E19-A93D-A1CF3F3EFCE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895600" y="1771650"/>
            <a:ext cx="6400800" cy="3867150"/>
          </a:xfrm>
        </p:spPr>
        <p:txBody>
          <a:bodyPr/>
          <a:lstStyle/>
          <a:p>
            <a:pPr eaLnBrk="1" hangingPunct="1"/>
            <a:r>
              <a:rPr lang="de-DE" altLang="de-DE" b="1" dirty="0"/>
              <a:t>Fast alles … </a:t>
            </a:r>
          </a:p>
          <a:p>
            <a:pPr eaLnBrk="1" hangingPunct="1"/>
            <a:r>
              <a:rPr lang="de-DE" altLang="de-DE" b="1" dirty="0"/>
              <a:t>was Sie schon immer über den Menschen</a:t>
            </a:r>
          </a:p>
          <a:p>
            <a:pPr eaLnBrk="1" hangingPunct="1"/>
            <a:r>
              <a:rPr lang="de-DE" altLang="de-DE" b="1" dirty="0"/>
              <a:t>und emotional wirksame Kommunikation</a:t>
            </a:r>
          </a:p>
          <a:p>
            <a:pPr eaLnBrk="1" hangingPunct="1"/>
            <a:r>
              <a:rPr lang="de-DE" altLang="de-DE" b="1" dirty="0"/>
              <a:t>wissen wollten.</a:t>
            </a:r>
          </a:p>
          <a:p>
            <a:pPr eaLnBrk="1" hangingPunct="1"/>
            <a:endParaRPr lang="de-DE" altLang="de-DE" sz="2000" dirty="0"/>
          </a:p>
          <a:p>
            <a:pPr eaLnBrk="1" hangingPunct="1"/>
            <a:endParaRPr lang="de-DE" altLang="de-DE" sz="2000" dirty="0"/>
          </a:p>
          <a:p>
            <a:pPr eaLnBrk="1" hangingPunct="1"/>
            <a:r>
              <a:rPr lang="de-DE" altLang="de-DE" sz="2000" dirty="0"/>
              <a:t>Dipl.-Psych. Daniel Donauer-Nouvier</a:t>
            </a:r>
          </a:p>
          <a:p>
            <a:pPr eaLnBrk="1" hangingPunct="1"/>
            <a:r>
              <a:rPr lang="de-DE" altLang="de-DE" sz="2000" dirty="0"/>
              <a:t>(Netzwerkpartner des Instituts für Konfliktforschung und Krisenberatung)</a:t>
            </a:r>
          </a:p>
          <a:p>
            <a:pPr eaLnBrk="1" hangingPunct="1"/>
            <a:endParaRPr lang="de-DE" altLang="de-DE" sz="2000" dirty="0"/>
          </a:p>
          <a:p>
            <a:pPr eaLnBrk="1" hangingPunct="1"/>
            <a:endParaRPr lang="de-DE" altLang="de-DE" sz="2000" dirty="0"/>
          </a:p>
          <a:p>
            <a:pPr eaLnBrk="1" hangingPunct="1"/>
            <a:endParaRPr lang="de-DE" altLang="de-DE" sz="2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A2EE52F-2BE9-4658-BCD7-934A25DBC6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97"/>
    </mc:Choice>
    <mc:Fallback xmlns="">
      <p:transition spd="slow" advTm="21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D334A-3E42-42F6-8F55-14B224F0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457825" cy="31591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1800" b="1" dirty="0">
                <a:solidFill>
                  <a:prstClr val="black"/>
                </a:solidFill>
              </a:rPr>
              <a:t>Menschliche Wahrnehmung und Kommunikation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719666C-4C45-4B26-A061-6F9E93EF30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96" t="4465" r="25652" b="15860"/>
          <a:stretch/>
        </p:blipFill>
        <p:spPr>
          <a:xfrm>
            <a:off x="7724775" y="0"/>
            <a:ext cx="4467225" cy="687513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BC91A24-3DEB-4938-A0D1-1357C4226FE6}"/>
              </a:ext>
            </a:extLst>
          </p:cNvPr>
          <p:cNvSpPr txBox="1"/>
          <p:nvPr/>
        </p:nvSpPr>
        <p:spPr>
          <a:xfrm>
            <a:off x="8752763" y="446168"/>
            <a:ext cx="2918031" cy="931876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76912 w 2858211"/>
              <a:gd name="connsiteY0" fmla="*/ 0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76912 w 2858211"/>
              <a:gd name="connsiteY4" fmla="*/ 0 h 931876"/>
              <a:gd name="connsiteX0" fmla="*/ 136732 w 2918031"/>
              <a:gd name="connsiteY0" fmla="*/ 0 h 931876"/>
              <a:gd name="connsiteX1" fmla="*/ 2918031 w 2918031"/>
              <a:gd name="connsiteY1" fmla="*/ 0 h 931876"/>
              <a:gd name="connsiteX2" fmla="*/ 2755662 w 2918031"/>
              <a:gd name="connsiteY2" fmla="*/ 931876 h 931876"/>
              <a:gd name="connsiteX3" fmla="*/ 0 w 2918031"/>
              <a:gd name="connsiteY3" fmla="*/ 914785 h 931876"/>
              <a:gd name="connsiteX4" fmla="*/ 136732 w 2918031"/>
              <a:gd name="connsiteY4" fmla="*/ 0 h 93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8031" h="931876">
                <a:moveTo>
                  <a:pt x="136732" y="0"/>
                </a:moveTo>
                <a:lnTo>
                  <a:pt x="2918031" y="0"/>
                </a:lnTo>
                <a:lnTo>
                  <a:pt x="2755662" y="931876"/>
                </a:lnTo>
                <a:lnTo>
                  <a:pt x="0" y="914785"/>
                </a:lnTo>
                <a:lnTo>
                  <a:pt x="136732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de-DE" sz="1700" b="1" dirty="0">
                <a:solidFill>
                  <a:prstClr val="black"/>
                </a:solidFill>
              </a:rPr>
              <a:t>Die Wirklichkeit gibt es nicht!</a:t>
            </a:r>
          </a:p>
          <a:p>
            <a:pPr algn="ctr"/>
            <a:r>
              <a:rPr lang="de-DE" dirty="0"/>
              <a:t>(Jeder lebt in seiner eigenen Welt.)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536DEEB-684A-47C5-808A-7AA4E018CD94}"/>
              </a:ext>
            </a:extLst>
          </p:cNvPr>
          <p:cNvSpPr txBox="1"/>
          <p:nvPr/>
        </p:nvSpPr>
        <p:spPr>
          <a:xfrm>
            <a:off x="8547663" y="1529194"/>
            <a:ext cx="2926578" cy="1384995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119641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19641 w 2858211"/>
              <a:gd name="connsiteY4" fmla="*/ 8546 h 931876"/>
              <a:gd name="connsiteX0" fmla="*/ 188008 w 2926578"/>
              <a:gd name="connsiteY0" fmla="*/ 8546 h 931876"/>
              <a:gd name="connsiteX1" fmla="*/ 2926578 w 2926578"/>
              <a:gd name="connsiteY1" fmla="*/ 0 h 931876"/>
              <a:gd name="connsiteX2" fmla="*/ 2764209 w 2926578"/>
              <a:gd name="connsiteY2" fmla="*/ 931876 h 931876"/>
              <a:gd name="connsiteX3" fmla="*/ 0 w 2926578"/>
              <a:gd name="connsiteY3" fmla="*/ 906239 h 931876"/>
              <a:gd name="connsiteX4" fmla="*/ 188008 w 2926578"/>
              <a:gd name="connsiteY4" fmla="*/ 8546 h 93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6578" h="931876">
                <a:moveTo>
                  <a:pt x="188008" y="8546"/>
                </a:moveTo>
                <a:lnTo>
                  <a:pt x="2926578" y="0"/>
                </a:lnTo>
                <a:lnTo>
                  <a:pt x="2764209" y="931876"/>
                </a:lnTo>
                <a:lnTo>
                  <a:pt x="0" y="906239"/>
                </a:lnTo>
                <a:lnTo>
                  <a:pt x="188008" y="854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Wahrnehmungen werden </a:t>
            </a:r>
            <a:br>
              <a:rPr lang="de-DE" b="1" dirty="0"/>
            </a:br>
            <a:r>
              <a:rPr lang="de-DE" b="1" dirty="0"/>
              <a:t>auf 2 Ebenen verarbeitet.</a:t>
            </a:r>
          </a:p>
          <a:p>
            <a:pPr marL="179388" indent="-179388">
              <a:buFontTx/>
              <a:buChar char="-"/>
              <a:tabLst>
                <a:tab pos="1258888" algn="l"/>
              </a:tabLst>
            </a:pPr>
            <a:r>
              <a:rPr lang="de-DE" sz="1600" b="1" dirty="0"/>
              <a:t>rational</a:t>
            </a:r>
            <a:r>
              <a:rPr lang="de-DE" sz="1600" dirty="0"/>
              <a:t>: 	Was ist es? </a:t>
            </a:r>
          </a:p>
          <a:p>
            <a:pPr marL="179388" indent="-179388">
              <a:buFontTx/>
              <a:buChar char="-"/>
            </a:pPr>
            <a:r>
              <a:rPr lang="de-DE" sz="1600" b="1" dirty="0"/>
              <a:t>emotionale Bewertung</a:t>
            </a:r>
            <a:r>
              <a:rPr lang="de-DE" sz="1600" dirty="0"/>
              <a:t>:</a:t>
            </a:r>
          </a:p>
          <a:p>
            <a:pPr marL="982663" lvl="1" algn="ctr">
              <a:tabLst>
                <a:tab pos="541338" algn="l"/>
              </a:tabLst>
            </a:pPr>
            <a:r>
              <a:rPr lang="de-DE" sz="1600" dirty="0"/>
              <a:t>Wie ist es für mich?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0F6D0B9F-4E2B-444E-A797-057F03CD7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509" y="2516111"/>
            <a:ext cx="581023" cy="31587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Oval 4">
            <a:extLst>
              <a:ext uri="{FF2B5EF4-FFF2-40B4-BE49-F238E27FC236}">
                <a16:creationId xmlns:a16="http://schemas.microsoft.com/office/drawing/2014/main" id="{6C8E0138-7D69-45C2-B305-3E09B6E76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992" y="2778243"/>
            <a:ext cx="3538735" cy="325635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3E044B21-4E2C-4A52-BCB1-B26EAEEF6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6575" y="1284422"/>
            <a:ext cx="1500874" cy="128323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3" name="Oval 6">
            <a:extLst>
              <a:ext uri="{FF2B5EF4-FFF2-40B4-BE49-F238E27FC236}">
                <a16:creationId xmlns:a16="http://schemas.microsoft.com/office/drawing/2014/main" id="{320FB30F-F11C-4757-A7A6-93838E45F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707" y="1297583"/>
            <a:ext cx="902726" cy="35535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3" name="Oval 8">
            <a:extLst>
              <a:ext uri="{FF2B5EF4-FFF2-40B4-BE49-F238E27FC236}">
                <a16:creationId xmlns:a16="http://schemas.microsoft.com/office/drawing/2014/main" id="{CCD944AB-DD7F-479B-A9C4-FC8E99B38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3967" y="3959481"/>
            <a:ext cx="1149813" cy="102988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" name="Oval 9">
            <a:extLst>
              <a:ext uri="{FF2B5EF4-FFF2-40B4-BE49-F238E27FC236}">
                <a16:creationId xmlns:a16="http://schemas.microsoft.com/office/drawing/2014/main" id="{1603905F-1085-4ECB-BC6A-40DC58BBA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1796" y="3959481"/>
            <a:ext cx="1149813" cy="102988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768C8F96-B112-4165-B930-135EA2039D6C}"/>
              </a:ext>
            </a:extLst>
          </p:cNvPr>
          <p:cNvSpPr>
            <a:spLocks/>
          </p:cNvSpPr>
          <p:nvPr/>
        </p:nvSpPr>
        <p:spPr bwMode="auto">
          <a:xfrm>
            <a:off x="3575768" y="4279742"/>
            <a:ext cx="1993825" cy="1571693"/>
          </a:xfrm>
          <a:custGeom>
            <a:avLst/>
            <a:gdLst>
              <a:gd name="T0" fmla="*/ 815 w 1630"/>
              <a:gd name="T1" fmla="*/ 1433 h 1433"/>
              <a:gd name="T2" fmla="*/ 1630 w 1630"/>
              <a:gd name="T3" fmla="*/ 443 h 1433"/>
              <a:gd name="T4" fmla="*/ 0 w 1630"/>
              <a:gd name="T5" fmla="*/ 0 h 1433"/>
              <a:gd name="T6" fmla="*/ 7 w 1630"/>
              <a:gd name="T7" fmla="*/ 450 h 1433"/>
              <a:gd name="T8" fmla="*/ 815 w 1630"/>
              <a:gd name="T9" fmla="*/ 1433 h 1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0" h="1433">
                <a:moveTo>
                  <a:pt x="815" y="1433"/>
                </a:moveTo>
                <a:lnTo>
                  <a:pt x="1630" y="443"/>
                </a:lnTo>
                <a:lnTo>
                  <a:pt x="0" y="0"/>
                </a:lnTo>
                <a:lnTo>
                  <a:pt x="7" y="450"/>
                </a:lnTo>
                <a:lnTo>
                  <a:pt x="815" y="14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6" name="Line 11">
            <a:extLst>
              <a:ext uri="{FF2B5EF4-FFF2-40B4-BE49-F238E27FC236}">
                <a16:creationId xmlns:a16="http://schemas.microsoft.com/office/drawing/2014/main" id="{9E80EDBC-202A-451F-962C-AA9EDB0DC1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66565" y="4680069"/>
            <a:ext cx="1054403" cy="1149431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7" name="Arc 12">
            <a:extLst>
              <a:ext uri="{FF2B5EF4-FFF2-40B4-BE49-F238E27FC236}">
                <a16:creationId xmlns:a16="http://schemas.microsoft.com/office/drawing/2014/main" id="{DAF78BE7-6364-4EFD-9087-4E4286B756D3}"/>
              </a:ext>
            </a:extLst>
          </p:cNvPr>
          <p:cNvSpPr>
            <a:spLocks/>
          </p:cNvSpPr>
          <p:nvPr/>
        </p:nvSpPr>
        <p:spPr bwMode="auto">
          <a:xfrm>
            <a:off x="4577574" y="3962771"/>
            <a:ext cx="1086206" cy="887299"/>
          </a:xfrm>
          <a:custGeom>
            <a:avLst/>
            <a:gdLst>
              <a:gd name="G0" fmla="+- 19437 0 0"/>
              <a:gd name="G1" fmla="+- 21600 0 0"/>
              <a:gd name="G2" fmla="+- 21600 0 0"/>
              <a:gd name="T0" fmla="*/ 0 w 41037"/>
              <a:gd name="T1" fmla="*/ 12178 h 36743"/>
              <a:gd name="T2" fmla="*/ 34840 w 41037"/>
              <a:gd name="T3" fmla="*/ 36743 h 36743"/>
              <a:gd name="T4" fmla="*/ 19437 w 41037"/>
              <a:gd name="T5" fmla="*/ 21600 h 36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037" h="36743" fill="none" extrusionOk="0">
                <a:moveTo>
                  <a:pt x="0" y="12178"/>
                </a:moveTo>
                <a:cubicBezTo>
                  <a:pt x="3610" y="4729"/>
                  <a:pt x="11159" y="0"/>
                  <a:pt x="19437" y="0"/>
                </a:cubicBezTo>
                <a:cubicBezTo>
                  <a:pt x="31366" y="0"/>
                  <a:pt x="41037" y="9670"/>
                  <a:pt x="41037" y="21600"/>
                </a:cubicBezTo>
                <a:cubicBezTo>
                  <a:pt x="41037" y="27264"/>
                  <a:pt x="38811" y="32703"/>
                  <a:pt x="34839" y="36742"/>
                </a:cubicBezTo>
              </a:path>
              <a:path w="41037" h="36743" stroke="0" extrusionOk="0">
                <a:moveTo>
                  <a:pt x="0" y="12178"/>
                </a:moveTo>
                <a:cubicBezTo>
                  <a:pt x="3610" y="4729"/>
                  <a:pt x="11159" y="0"/>
                  <a:pt x="19437" y="0"/>
                </a:cubicBezTo>
                <a:cubicBezTo>
                  <a:pt x="31366" y="0"/>
                  <a:pt x="41037" y="9670"/>
                  <a:pt x="41037" y="21600"/>
                </a:cubicBezTo>
                <a:cubicBezTo>
                  <a:pt x="41037" y="27264"/>
                  <a:pt x="38811" y="32703"/>
                  <a:pt x="34839" y="36742"/>
                </a:cubicBezTo>
                <a:lnTo>
                  <a:pt x="19437" y="2160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8" name="Arc 13">
            <a:extLst>
              <a:ext uri="{FF2B5EF4-FFF2-40B4-BE49-F238E27FC236}">
                <a16:creationId xmlns:a16="http://schemas.microsoft.com/office/drawing/2014/main" id="{904BDFD3-0E97-40F7-98A7-E4B819CE9CFE}"/>
              </a:ext>
            </a:extLst>
          </p:cNvPr>
          <p:cNvSpPr>
            <a:spLocks/>
          </p:cNvSpPr>
          <p:nvPr/>
        </p:nvSpPr>
        <p:spPr bwMode="auto">
          <a:xfrm>
            <a:off x="3477912" y="3962771"/>
            <a:ext cx="1086206" cy="886202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6175 w 41028"/>
              <a:gd name="T1" fmla="*/ 36721 h 36721"/>
              <a:gd name="T2" fmla="*/ 41028 w 41028"/>
              <a:gd name="T3" fmla="*/ 12161 h 36721"/>
              <a:gd name="T4" fmla="*/ 21600 w 41028"/>
              <a:gd name="T5" fmla="*/ 21600 h 36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028" h="36721" fill="none" extrusionOk="0">
                <a:moveTo>
                  <a:pt x="6175" y="36720"/>
                </a:moveTo>
                <a:cubicBezTo>
                  <a:pt x="2217" y="32683"/>
                  <a:pt x="0" y="2725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9870" y="0"/>
                  <a:pt x="37414" y="4722"/>
                  <a:pt x="41028" y="12160"/>
                </a:cubicBezTo>
              </a:path>
              <a:path w="41028" h="36721" stroke="0" extrusionOk="0">
                <a:moveTo>
                  <a:pt x="6175" y="36720"/>
                </a:moveTo>
                <a:cubicBezTo>
                  <a:pt x="2217" y="32683"/>
                  <a:pt x="0" y="2725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9870" y="0"/>
                  <a:pt x="37414" y="4722"/>
                  <a:pt x="41028" y="12160"/>
                </a:cubicBezTo>
                <a:lnTo>
                  <a:pt x="21600" y="2160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9" name="Line 14">
            <a:extLst>
              <a:ext uri="{FF2B5EF4-FFF2-40B4-BE49-F238E27FC236}">
                <a16:creationId xmlns:a16="http://schemas.microsoft.com/office/drawing/2014/main" id="{4B2463F3-F472-47B1-BDAF-8621EFA70A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6929" y="4841296"/>
            <a:ext cx="929636" cy="1010139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0" name="Line 15">
            <a:extLst>
              <a:ext uri="{FF2B5EF4-FFF2-40B4-BE49-F238E27FC236}">
                <a16:creationId xmlns:a16="http://schemas.microsoft.com/office/drawing/2014/main" id="{6F14B112-7D31-43B6-8D8A-0E4C47220B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66565" y="4835812"/>
            <a:ext cx="941868" cy="101013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" name="Oval 28">
            <a:extLst>
              <a:ext uri="{FF2B5EF4-FFF2-40B4-BE49-F238E27FC236}">
                <a16:creationId xmlns:a16="http://schemas.microsoft.com/office/drawing/2014/main" id="{2F1C4235-0FBD-4F73-926A-6435F5AC4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509" y="1854751"/>
            <a:ext cx="67276" cy="36194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id="{7D003C1B-B05B-4086-AEC9-98E3716F0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668" y="2264948"/>
            <a:ext cx="181035" cy="70195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8" name="Line 30">
            <a:extLst>
              <a:ext uri="{FF2B5EF4-FFF2-40B4-BE49-F238E27FC236}">
                <a16:creationId xmlns:a16="http://schemas.microsoft.com/office/drawing/2014/main" id="{8DD293E9-F7D6-46A4-B340-EDC0480D23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47320" y="2142107"/>
            <a:ext cx="34249" cy="109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9" name="Line 31">
            <a:extLst>
              <a:ext uri="{FF2B5EF4-FFF2-40B4-BE49-F238E27FC236}">
                <a16:creationId xmlns:a16="http://schemas.microsoft.com/office/drawing/2014/main" id="{0EE57179-69CE-4B7E-A8D4-FE975102C6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16122" y="2142107"/>
            <a:ext cx="33027" cy="109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0" name="Oval 32">
            <a:extLst>
              <a:ext uri="{FF2B5EF4-FFF2-40B4-BE49-F238E27FC236}">
                <a16:creationId xmlns:a16="http://schemas.microsoft.com/office/drawing/2014/main" id="{5DB7E698-6FC3-412D-AA82-D0EB80FDD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5797" y="1871203"/>
            <a:ext cx="85625" cy="16342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Oval 33">
            <a:extLst>
              <a:ext uri="{FF2B5EF4-FFF2-40B4-BE49-F238E27FC236}">
                <a16:creationId xmlns:a16="http://schemas.microsoft.com/office/drawing/2014/main" id="{15C218D6-06AE-4CF9-AED3-32CAC38C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049" y="1871203"/>
            <a:ext cx="85625" cy="16342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" name="Oval 34">
            <a:extLst>
              <a:ext uri="{FF2B5EF4-FFF2-40B4-BE49-F238E27FC236}">
                <a16:creationId xmlns:a16="http://schemas.microsoft.com/office/drawing/2014/main" id="{D411CCAE-3A4C-43F9-B5F1-F20B3AA14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7006" y="1854751"/>
            <a:ext cx="67276" cy="36194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22B99416-6393-49DD-9F69-DD22D13464DA}"/>
              </a:ext>
            </a:extLst>
          </p:cNvPr>
          <p:cNvSpPr txBox="1"/>
          <p:nvPr/>
        </p:nvSpPr>
        <p:spPr>
          <a:xfrm>
            <a:off x="237290" y="1229571"/>
            <a:ext cx="261067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/>
              <a:t>Sachebene (Logik)</a:t>
            </a:r>
          </a:p>
          <a:p>
            <a:pPr>
              <a:tabLst>
                <a:tab pos="269875" algn="l"/>
              </a:tabLst>
            </a:pPr>
            <a:r>
              <a:rPr lang="de-DE" dirty="0">
                <a:sym typeface="Wingdings" panose="05000000000000000000" pitchFamily="2" charset="2"/>
              </a:rPr>
              <a:t>rationale Verarbeitung</a:t>
            </a:r>
          </a:p>
          <a:p>
            <a:pPr>
              <a:tabLst>
                <a:tab pos="269875" algn="l"/>
              </a:tabLst>
            </a:pPr>
            <a:r>
              <a:rPr lang="de-DE" dirty="0">
                <a:sym typeface="Wingdings" panose="05000000000000000000" pitchFamily="2" charset="2"/>
              </a:rPr>
              <a:t>	der Information</a:t>
            </a:r>
          </a:p>
          <a:p>
            <a:r>
              <a:rPr lang="de-DE" dirty="0">
                <a:sym typeface="Wingdings" panose="05000000000000000000" pitchFamily="2" charset="2"/>
              </a:rPr>
              <a:t>Was ist es?</a:t>
            </a:r>
            <a:endParaRPr lang="de-DE" dirty="0"/>
          </a:p>
        </p:txBody>
      </p: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25F14CF4-EBB1-41FA-8B6C-663B5B876E2A}"/>
              </a:ext>
            </a:extLst>
          </p:cNvPr>
          <p:cNvGrpSpPr/>
          <p:nvPr/>
        </p:nvGrpSpPr>
        <p:grpSpPr>
          <a:xfrm>
            <a:off x="4553529" y="597588"/>
            <a:ext cx="2955037" cy="1428019"/>
            <a:chOff x="4473722" y="137652"/>
            <a:chExt cx="2955037" cy="1428019"/>
          </a:xfrm>
        </p:grpSpPr>
        <p:pic>
          <p:nvPicPr>
            <p:cNvPr id="45" name="Grafik 44">
              <a:extLst>
                <a:ext uri="{FF2B5EF4-FFF2-40B4-BE49-F238E27FC236}">
                  <a16:creationId xmlns:a16="http://schemas.microsoft.com/office/drawing/2014/main" id="{5FFFAF65-C622-40DA-ADF4-DA92754F5A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637" t="5948" r="12926" b="9832"/>
            <a:stretch/>
          </p:blipFill>
          <p:spPr>
            <a:xfrm>
              <a:off x="5282310" y="253283"/>
              <a:ext cx="1561588" cy="1243906"/>
            </a:xfrm>
            <a:prstGeom prst="rect">
              <a:avLst/>
            </a:prstGeom>
          </p:spPr>
        </p:pic>
        <p:sp>
          <p:nvSpPr>
            <p:cNvPr id="44" name="Denkblase: wolkenförmig 43">
              <a:extLst>
                <a:ext uri="{FF2B5EF4-FFF2-40B4-BE49-F238E27FC236}">
                  <a16:creationId xmlns:a16="http://schemas.microsoft.com/office/drawing/2014/main" id="{E2362E0D-F3FA-48FB-86CB-B41458032B27}"/>
                </a:ext>
              </a:extLst>
            </p:cNvPr>
            <p:cNvSpPr/>
            <p:nvPr/>
          </p:nvSpPr>
          <p:spPr>
            <a:xfrm>
              <a:off x="4473722" y="137652"/>
              <a:ext cx="2955037" cy="1428019"/>
            </a:xfrm>
            <a:prstGeom prst="cloudCallout">
              <a:avLst>
                <a:gd name="adj1" fmla="val -61960"/>
                <a:gd name="adj2" fmla="val 12766"/>
              </a:avLst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Textfeld 46">
            <a:extLst>
              <a:ext uri="{FF2B5EF4-FFF2-40B4-BE49-F238E27FC236}">
                <a16:creationId xmlns:a16="http://schemas.microsoft.com/office/drawing/2014/main" id="{FDDAF330-76FD-4FC9-8EA5-1AFE602B5FBA}"/>
              </a:ext>
            </a:extLst>
          </p:cNvPr>
          <p:cNvSpPr txBox="1"/>
          <p:nvPr/>
        </p:nvSpPr>
        <p:spPr>
          <a:xfrm>
            <a:off x="237290" y="3925643"/>
            <a:ext cx="226675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/>
              <a:t>Emotionale Ebene</a:t>
            </a:r>
          </a:p>
          <a:p>
            <a:r>
              <a:rPr lang="de-DE" dirty="0">
                <a:sym typeface="Wingdings" panose="05000000000000000000" pitchFamily="2" charset="2"/>
              </a:rPr>
              <a:t>Bewertung der</a:t>
            </a:r>
          </a:p>
          <a:p>
            <a:pPr>
              <a:tabLst>
                <a:tab pos="265113" algn="l"/>
              </a:tabLst>
            </a:pPr>
            <a:r>
              <a:rPr lang="de-DE" dirty="0">
                <a:sym typeface="Wingdings" panose="05000000000000000000" pitchFamily="2" charset="2"/>
              </a:rPr>
              <a:t>	Information</a:t>
            </a:r>
          </a:p>
          <a:p>
            <a:r>
              <a:rPr lang="de-DE" dirty="0">
                <a:sym typeface="Wingdings" panose="05000000000000000000" pitchFamily="2" charset="2"/>
              </a:rPr>
              <a:t>Wie ist es für mich?</a:t>
            </a:r>
            <a:endParaRPr lang="de-DE" dirty="0"/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8C83A5AA-64DE-4AF0-B4CF-9A803BADADC5}"/>
              </a:ext>
            </a:extLst>
          </p:cNvPr>
          <p:cNvSpPr txBox="1"/>
          <p:nvPr/>
        </p:nvSpPr>
        <p:spPr>
          <a:xfrm>
            <a:off x="3769327" y="3984707"/>
            <a:ext cx="36127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sz="2800" dirty="0"/>
              <a:t>+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C66A82ED-7F01-4AF1-8741-5EA378D8694F}"/>
              </a:ext>
            </a:extLst>
          </p:cNvPr>
          <p:cNvSpPr txBox="1"/>
          <p:nvPr/>
        </p:nvSpPr>
        <p:spPr>
          <a:xfrm>
            <a:off x="4122113" y="4807871"/>
            <a:ext cx="36127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sz="2800" dirty="0"/>
              <a:t>+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470D378B-7036-4822-8B8B-50B35BE85C50}"/>
              </a:ext>
            </a:extLst>
          </p:cNvPr>
          <p:cNvSpPr txBox="1"/>
          <p:nvPr/>
        </p:nvSpPr>
        <p:spPr>
          <a:xfrm>
            <a:off x="4794074" y="3785040"/>
            <a:ext cx="36127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sz="2800" dirty="0"/>
              <a:t>+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3C92C7E2-EB73-44C9-939C-31E85AE46C70}"/>
              </a:ext>
            </a:extLst>
          </p:cNvPr>
          <p:cNvSpPr txBox="1"/>
          <p:nvPr/>
        </p:nvSpPr>
        <p:spPr>
          <a:xfrm>
            <a:off x="4567072" y="5220782"/>
            <a:ext cx="361273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-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DA384D8B-ADE5-40B7-BDE3-558CD2308CD2}"/>
              </a:ext>
            </a:extLst>
          </p:cNvPr>
          <p:cNvSpPr txBox="1"/>
          <p:nvPr/>
        </p:nvSpPr>
        <p:spPr>
          <a:xfrm>
            <a:off x="4851570" y="4464003"/>
            <a:ext cx="361273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-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CDED9C5A-E293-47CC-86D8-C6302AD70CA4}"/>
              </a:ext>
            </a:extLst>
          </p:cNvPr>
          <p:cNvSpPr txBox="1"/>
          <p:nvPr/>
        </p:nvSpPr>
        <p:spPr>
          <a:xfrm>
            <a:off x="4266516" y="4119099"/>
            <a:ext cx="361273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-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B454C24-398C-4953-BD10-BEDC0B5CD7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60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63"/>
    </mc:Choice>
    <mc:Fallback xmlns="">
      <p:transition spd="slow" advTm="81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7" dur="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9" dur="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2" dur="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4" dur="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7" dur="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9" dur="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4" dur="100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65" dur="100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66" dur="100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9" dur="100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70" dur="100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1" dur="100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4" dur="100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75" dur="100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6" dur="100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7" presetClass="emph" presetSubtype="0" repeatCount="indefinite" fill="remove" grpId="1" nodeType="withEffect">
                                  <p:stCondLst>
                                    <p:cond delay="2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9" dur="10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80" dur="10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1" dur="10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10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7" presetClass="emph" presetSubtype="0" repeatCount="indefinite" fill="remove" grpId="1" nodeType="withEffect">
                                  <p:stCondLst>
                                    <p:cond delay="2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6" dur="100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7" presetClass="emph" presetSubtype="0" repeatCount="indefinite" fill="remove" grpId="1" nodeType="withEffect">
                                  <p:stCondLst>
                                    <p:cond delay="2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9" dur="100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90" dur="100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91" dur="100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23" grpId="0" animBg="1"/>
      <p:bldP spid="24" grpId="0" animBg="1"/>
      <p:bldP spid="25" grpId="0" animBg="1"/>
      <p:bldP spid="43" grpId="0" animBg="1"/>
      <p:bldP spid="47" grpId="0" uiExpand="1" build="allAtOnce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D334A-3E42-42F6-8F55-14B224F0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457825" cy="315912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Exkurs…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A6739FD8-D950-4EFA-9C33-AA703D32E52F}"/>
              </a:ext>
            </a:extLst>
          </p:cNvPr>
          <p:cNvGrpSpPr/>
          <p:nvPr/>
        </p:nvGrpSpPr>
        <p:grpSpPr>
          <a:xfrm>
            <a:off x="7724775" y="0"/>
            <a:ext cx="4467225" cy="6875134"/>
            <a:chOff x="7724775" y="0"/>
            <a:chExt cx="4467225" cy="6875134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C719666C-4C45-4B26-A061-6F9E93EF30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696" t="4465" r="25652" b="15860"/>
            <a:stretch/>
          </p:blipFill>
          <p:spPr>
            <a:xfrm>
              <a:off x="7724775" y="0"/>
              <a:ext cx="4467225" cy="6875134"/>
            </a:xfrm>
            <a:prstGeom prst="rect">
              <a:avLst/>
            </a:prstGeom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9BC91A24-3DEB-4938-A0D1-1357C4226FE6}"/>
                </a:ext>
              </a:extLst>
            </p:cNvPr>
            <p:cNvSpPr txBox="1"/>
            <p:nvPr/>
          </p:nvSpPr>
          <p:spPr>
            <a:xfrm>
              <a:off x="8752763" y="446168"/>
              <a:ext cx="2918031" cy="931876"/>
            </a:xfrm>
            <a:custGeom>
              <a:avLst/>
              <a:gdLst>
                <a:gd name="connsiteX0" fmla="*/ 0 w 2781300"/>
                <a:gd name="connsiteY0" fmla="*/ 0 h 923330"/>
                <a:gd name="connsiteX1" fmla="*/ 2781300 w 2781300"/>
                <a:gd name="connsiteY1" fmla="*/ 0 h 923330"/>
                <a:gd name="connsiteX2" fmla="*/ 2781300 w 2781300"/>
                <a:gd name="connsiteY2" fmla="*/ 923330 h 923330"/>
                <a:gd name="connsiteX3" fmla="*/ 0 w 2781300"/>
                <a:gd name="connsiteY3" fmla="*/ 923330 h 923330"/>
                <a:gd name="connsiteX4" fmla="*/ 0 w 2781300"/>
                <a:gd name="connsiteY4" fmla="*/ 0 h 923330"/>
                <a:gd name="connsiteX0" fmla="*/ 0 w 2781300"/>
                <a:gd name="connsiteY0" fmla="*/ 0 h 940421"/>
                <a:gd name="connsiteX1" fmla="*/ 2781300 w 2781300"/>
                <a:gd name="connsiteY1" fmla="*/ 0 h 940421"/>
                <a:gd name="connsiteX2" fmla="*/ 2661659 w 2781300"/>
                <a:gd name="connsiteY2" fmla="*/ 940421 h 940421"/>
                <a:gd name="connsiteX3" fmla="*/ 0 w 2781300"/>
                <a:gd name="connsiteY3" fmla="*/ 923330 h 940421"/>
                <a:gd name="connsiteX4" fmla="*/ 0 w 2781300"/>
                <a:gd name="connsiteY4" fmla="*/ 0 h 940421"/>
                <a:gd name="connsiteX0" fmla="*/ 0 w 2858212"/>
                <a:gd name="connsiteY0" fmla="*/ 0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0 w 2858212"/>
                <a:gd name="connsiteY4" fmla="*/ 0 h 940421"/>
                <a:gd name="connsiteX0" fmla="*/ 119641 w 2858212"/>
                <a:gd name="connsiteY0" fmla="*/ 17091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119641 w 2858212"/>
                <a:gd name="connsiteY4" fmla="*/ 17091 h 940421"/>
                <a:gd name="connsiteX0" fmla="*/ 153824 w 2892395"/>
                <a:gd name="connsiteY0" fmla="*/ 17091 h 940421"/>
                <a:gd name="connsiteX1" fmla="*/ 2892395 w 2892395"/>
                <a:gd name="connsiteY1" fmla="*/ 0 h 940421"/>
                <a:gd name="connsiteX2" fmla="*/ 2695842 w 2892395"/>
                <a:gd name="connsiteY2" fmla="*/ 940421 h 940421"/>
                <a:gd name="connsiteX3" fmla="*/ 0 w 2892395"/>
                <a:gd name="connsiteY3" fmla="*/ 914784 h 940421"/>
                <a:gd name="connsiteX4" fmla="*/ 153824 w 2892395"/>
                <a:gd name="connsiteY4" fmla="*/ 17091 h 940421"/>
                <a:gd name="connsiteX0" fmla="*/ 153824 w 2858211"/>
                <a:gd name="connsiteY0" fmla="*/ 8546 h 931876"/>
                <a:gd name="connsiteX1" fmla="*/ 2858211 w 2858211"/>
                <a:gd name="connsiteY1" fmla="*/ 0 h 931876"/>
                <a:gd name="connsiteX2" fmla="*/ 2695842 w 2858211"/>
                <a:gd name="connsiteY2" fmla="*/ 931876 h 931876"/>
                <a:gd name="connsiteX3" fmla="*/ 0 w 2858211"/>
                <a:gd name="connsiteY3" fmla="*/ 906239 h 931876"/>
                <a:gd name="connsiteX4" fmla="*/ 153824 w 2858211"/>
                <a:gd name="connsiteY4" fmla="*/ 8546 h 931876"/>
                <a:gd name="connsiteX0" fmla="*/ 76912 w 2858211"/>
                <a:gd name="connsiteY0" fmla="*/ 0 h 931876"/>
                <a:gd name="connsiteX1" fmla="*/ 2858211 w 2858211"/>
                <a:gd name="connsiteY1" fmla="*/ 0 h 931876"/>
                <a:gd name="connsiteX2" fmla="*/ 2695842 w 2858211"/>
                <a:gd name="connsiteY2" fmla="*/ 931876 h 931876"/>
                <a:gd name="connsiteX3" fmla="*/ 0 w 2858211"/>
                <a:gd name="connsiteY3" fmla="*/ 906239 h 931876"/>
                <a:gd name="connsiteX4" fmla="*/ 76912 w 2858211"/>
                <a:gd name="connsiteY4" fmla="*/ 0 h 931876"/>
                <a:gd name="connsiteX0" fmla="*/ 136732 w 2918031"/>
                <a:gd name="connsiteY0" fmla="*/ 0 h 931876"/>
                <a:gd name="connsiteX1" fmla="*/ 2918031 w 2918031"/>
                <a:gd name="connsiteY1" fmla="*/ 0 h 931876"/>
                <a:gd name="connsiteX2" fmla="*/ 2755662 w 2918031"/>
                <a:gd name="connsiteY2" fmla="*/ 931876 h 931876"/>
                <a:gd name="connsiteX3" fmla="*/ 0 w 2918031"/>
                <a:gd name="connsiteY3" fmla="*/ 914785 h 931876"/>
                <a:gd name="connsiteX4" fmla="*/ 136732 w 2918031"/>
                <a:gd name="connsiteY4" fmla="*/ 0 h 93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8031" h="931876">
                  <a:moveTo>
                    <a:pt x="136732" y="0"/>
                  </a:moveTo>
                  <a:lnTo>
                    <a:pt x="2918031" y="0"/>
                  </a:lnTo>
                  <a:lnTo>
                    <a:pt x="2755662" y="931876"/>
                  </a:lnTo>
                  <a:lnTo>
                    <a:pt x="0" y="914785"/>
                  </a:lnTo>
                  <a:lnTo>
                    <a:pt x="136732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lvl="0" algn="ctr"/>
              <a:r>
                <a:rPr lang="de-DE" sz="1700" b="1" dirty="0">
                  <a:solidFill>
                    <a:prstClr val="black"/>
                  </a:solidFill>
                </a:rPr>
                <a:t>Die Wirklichkeit gibt es nicht!</a:t>
              </a:r>
            </a:p>
            <a:p>
              <a:pPr algn="ctr"/>
              <a:r>
                <a:rPr lang="de-DE" dirty="0"/>
                <a:t>(Jeder lebt in seiner eigenen Welt.)</a:t>
              </a: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F536DEEB-684A-47C5-808A-7AA4E018CD94}"/>
                </a:ext>
              </a:extLst>
            </p:cNvPr>
            <p:cNvSpPr txBox="1"/>
            <p:nvPr/>
          </p:nvSpPr>
          <p:spPr>
            <a:xfrm>
              <a:off x="8547663" y="1529194"/>
              <a:ext cx="2926578" cy="1384995"/>
            </a:xfrm>
            <a:custGeom>
              <a:avLst/>
              <a:gdLst>
                <a:gd name="connsiteX0" fmla="*/ 0 w 2781300"/>
                <a:gd name="connsiteY0" fmla="*/ 0 h 923330"/>
                <a:gd name="connsiteX1" fmla="*/ 2781300 w 2781300"/>
                <a:gd name="connsiteY1" fmla="*/ 0 h 923330"/>
                <a:gd name="connsiteX2" fmla="*/ 2781300 w 2781300"/>
                <a:gd name="connsiteY2" fmla="*/ 923330 h 923330"/>
                <a:gd name="connsiteX3" fmla="*/ 0 w 2781300"/>
                <a:gd name="connsiteY3" fmla="*/ 923330 h 923330"/>
                <a:gd name="connsiteX4" fmla="*/ 0 w 2781300"/>
                <a:gd name="connsiteY4" fmla="*/ 0 h 923330"/>
                <a:gd name="connsiteX0" fmla="*/ 0 w 2781300"/>
                <a:gd name="connsiteY0" fmla="*/ 0 h 940421"/>
                <a:gd name="connsiteX1" fmla="*/ 2781300 w 2781300"/>
                <a:gd name="connsiteY1" fmla="*/ 0 h 940421"/>
                <a:gd name="connsiteX2" fmla="*/ 2661659 w 2781300"/>
                <a:gd name="connsiteY2" fmla="*/ 940421 h 940421"/>
                <a:gd name="connsiteX3" fmla="*/ 0 w 2781300"/>
                <a:gd name="connsiteY3" fmla="*/ 923330 h 940421"/>
                <a:gd name="connsiteX4" fmla="*/ 0 w 2781300"/>
                <a:gd name="connsiteY4" fmla="*/ 0 h 940421"/>
                <a:gd name="connsiteX0" fmla="*/ 0 w 2858212"/>
                <a:gd name="connsiteY0" fmla="*/ 0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0 w 2858212"/>
                <a:gd name="connsiteY4" fmla="*/ 0 h 940421"/>
                <a:gd name="connsiteX0" fmla="*/ 119641 w 2858212"/>
                <a:gd name="connsiteY0" fmla="*/ 17091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119641 w 2858212"/>
                <a:gd name="connsiteY4" fmla="*/ 17091 h 940421"/>
                <a:gd name="connsiteX0" fmla="*/ 153824 w 2892395"/>
                <a:gd name="connsiteY0" fmla="*/ 17091 h 940421"/>
                <a:gd name="connsiteX1" fmla="*/ 2892395 w 2892395"/>
                <a:gd name="connsiteY1" fmla="*/ 0 h 940421"/>
                <a:gd name="connsiteX2" fmla="*/ 2695842 w 2892395"/>
                <a:gd name="connsiteY2" fmla="*/ 940421 h 940421"/>
                <a:gd name="connsiteX3" fmla="*/ 0 w 2892395"/>
                <a:gd name="connsiteY3" fmla="*/ 914784 h 940421"/>
                <a:gd name="connsiteX4" fmla="*/ 153824 w 2892395"/>
                <a:gd name="connsiteY4" fmla="*/ 17091 h 940421"/>
                <a:gd name="connsiteX0" fmla="*/ 153824 w 2858211"/>
                <a:gd name="connsiteY0" fmla="*/ 8546 h 931876"/>
                <a:gd name="connsiteX1" fmla="*/ 2858211 w 2858211"/>
                <a:gd name="connsiteY1" fmla="*/ 0 h 931876"/>
                <a:gd name="connsiteX2" fmla="*/ 2695842 w 2858211"/>
                <a:gd name="connsiteY2" fmla="*/ 931876 h 931876"/>
                <a:gd name="connsiteX3" fmla="*/ 0 w 2858211"/>
                <a:gd name="connsiteY3" fmla="*/ 906239 h 931876"/>
                <a:gd name="connsiteX4" fmla="*/ 153824 w 2858211"/>
                <a:gd name="connsiteY4" fmla="*/ 8546 h 931876"/>
                <a:gd name="connsiteX0" fmla="*/ 119641 w 2858211"/>
                <a:gd name="connsiteY0" fmla="*/ 8546 h 931876"/>
                <a:gd name="connsiteX1" fmla="*/ 2858211 w 2858211"/>
                <a:gd name="connsiteY1" fmla="*/ 0 h 931876"/>
                <a:gd name="connsiteX2" fmla="*/ 2695842 w 2858211"/>
                <a:gd name="connsiteY2" fmla="*/ 931876 h 931876"/>
                <a:gd name="connsiteX3" fmla="*/ 0 w 2858211"/>
                <a:gd name="connsiteY3" fmla="*/ 906239 h 931876"/>
                <a:gd name="connsiteX4" fmla="*/ 119641 w 2858211"/>
                <a:gd name="connsiteY4" fmla="*/ 8546 h 931876"/>
                <a:gd name="connsiteX0" fmla="*/ 188008 w 2926578"/>
                <a:gd name="connsiteY0" fmla="*/ 8546 h 931876"/>
                <a:gd name="connsiteX1" fmla="*/ 2926578 w 2926578"/>
                <a:gd name="connsiteY1" fmla="*/ 0 h 931876"/>
                <a:gd name="connsiteX2" fmla="*/ 2764209 w 2926578"/>
                <a:gd name="connsiteY2" fmla="*/ 931876 h 931876"/>
                <a:gd name="connsiteX3" fmla="*/ 0 w 2926578"/>
                <a:gd name="connsiteY3" fmla="*/ 906239 h 931876"/>
                <a:gd name="connsiteX4" fmla="*/ 188008 w 2926578"/>
                <a:gd name="connsiteY4" fmla="*/ 8546 h 93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6578" h="931876">
                  <a:moveTo>
                    <a:pt x="188008" y="8546"/>
                  </a:moveTo>
                  <a:lnTo>
                    <a:pt x="2926578" y="0"/>
                  </a:lnTo>
                  <a:lnTo>
                    <a:pt x="2764209" y="931876"/>
                  </a:lnTo>
                  <a:lnTo>
                    <a:pt x="0" y="906239"/>
                  </a:lnTo>
                  <a:lnTo>
                    <a:pt x="188008" y="8546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/>
                <a:t>Wahrnehmungen werden </a:t>
              </a:r>
              <a:br>
                <a:rPr lang="de-DE" b="1" dirty="0"/>
              </a:br>
              <a:r>
                <a:rPr lang="de-DE" b="1" dirty="0"/>
                <a:t>auf 2 Ebenen verarbeitet.</a:t>
              </a:r>
            </a:p>
            <a:p>
              <a:pPr marL="179388" indent="-179388">
                <a:buFontTx/>
                <a:buChar char="-"/>
                <a:tabLst>
                  <a:tab pos="1258888" algn="l"/>
                </a:tabLst>
              </a:pPr>
              <a:r>
                <a:rPr lang="de-DE" sz="1600" b="1" dirty="0"/>
                <a:t>rational</a:t>
              </a:r>
              <a:r>
                <a:rPr lang="de-DE" sz="1600" dirty="0"/>
                <a:t>: 	Was ist es? </a:t>
              </a:r>
            </a:p>
            <a:p>
              <a:pPr marL="179388" indent="-179388">
                <a:buFontTx/>
                <a:buChar char="-"/>
              </a:pPr>
              <a:r>
                <a:rPr lang="de-DE" sz="1600" b="1" dirty="0"/>
                <a:t>emotionale Bewertung</a:t>
              </a:r>
              <a:r>
                <a:rPr lang="de-DE" sz="1600" dirty="0"/>
                <a:t>:</a:t>
              </a:r>
            </a:p>
            <a:p>
              <a:pPr marL="982663" lvl="1" algn="ctr">
                <a:tabLst>
                  <a:tab pos="541338" algn="l"/>
                </a:tabLst>
              </a:pPr>
              <a:r>
                <a:rPr lang="de-DE" sz="1600" dirty="0"/>
                <a:t>Wie ist es für mich?</a:t>
              </a:r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87047132-7836-4F1D-992D-4966AC90BEC2}"/>
              </a:ext>
            </a:extLst>
          </p:cNvPr>
          <p:cNvSpPr txBox="1"/>
          <p:nvPr/>
        </p:nvSpPr>
        <p:spPr>
          <a:xfrm>
            <a:off x="422787" y="1378044"/>
            <a:ext cx="43904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Warum haben wir eigentlich </a:t>
            </a:r>
          </a:p>
          <a:p>
            <a:r>
              <a:rPr lang="de-DE" dirty="0"/>
              <a:t>diese schnelle emotionale Ebene?</a:t>
            </a:r>
          </a:p>
          <a:p>
            <a:endParaRPr lang="de-DE" dirty="0"/>
          </a:p>
          <a:p>
            <a:pPr marL="342900" indent="-342900">
              <a:buAutoNum type="arabicPeriod"/>
            </a:pPr>
            <a:r>
              <a:rPr lang="de-DE" dirty="0"/>
              <a:t>„Säbelzahntiger“!</a:t>
            </a:r>
          </a:p>
          <a:p>
            <a:pPr marL="342900" indent="-342900">
              <a:buAutoNum type="arabicPeriod"/>
            </a:pPr>
            <a:endParaRPr lang="de-DE" dirty="0"/>
          </a:p>
          <a:p>
            <a:pPr marL="342900" indent="-342900">
              <a:buAutoNum type="arabicPeriod"/>
            </a:pPr>
            <a:r>
              <a:rPr lang="de-DE" dirty="0"/>
              <a:t>Die Sachliche Information alleine ergibt noch keine Entscheidungsgrundlage.</a:t>
            </a:r>
          </a:p>
          <a:p>
            <a:endParaRPr lang="de-DE" dirty="0"/>
          </a:p>
          <a:p>
            <a:endParaRPr lang="de-DE" dirty="0"/>
          </a:p>
          <a:p>
            <a:r>
              <a:rPr lang="de-DE" b="1" dirty="0">
                <a:solidFill>
                  <a:srgbClr val="FF0000"/>
                </a:solidFill>
              </a:rPr>
              <a:t>Was wird dann aus meinem Verstand???</a:t>
            </a:r>
          </a:p>
          <a:p>
            <a:endParaRPr lang="de-DE" b="1" dirty="0">
              <a:solidFill>
                <a:srgbClr val="FF0000"/>
              </a:solidFill>
            </a:endParaRPr>
          </a:p>
          <a:p>
            <a:r>
              <a:rPr lang="de-DE" b="1" dirty="0"/>
              <a:t>… bitte weiterhin benutzen …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CAABCDA-70BB-457C-AF4F-447B6E66A8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07C194D-27D7-4EEB-9FE7-E2E5D47413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6428" y="681038"/>
            <a:ext cx="2837585" cy="26590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9531230"/>
      </p:ext>
    </p:extLst>
  </p:cSld>
  <p:clrMapOvr>
    <a:masterClrMapping/>
  </p:clrMapOvr>
  <p:transition spd="slow" advTm="9323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D334A-3E42-42F6-8F55-14B224F0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457825" cy="31591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1800" b="1" dirty="0">
                <a:solidFill>
                  <a:prstClr val="black"/>
                </a:solidFill>
              </a:rPr>
              <a:t>Menschliche Wahrnehmung und Kommunikation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719666C-4C45-4B26-A061-6F9E93EF30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96" t="4465" r="25652" b="15860"/>
          <a:stretch/>
        </p:blipFill>
        <p:spPr>
          <a:xfrm>
            <a:off x="7724775" y="0"/>
            <a:ext cx="4467225" cy="687513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BC91A24-3DEB-4938-A0D1-1357C4226FE6}"/>
              </a:ext>
            </a:extLst>
          </p:cNvPr>
          <p:cNvSpPr txBox="1"/>
          <p:nvPr/>
        </p:nvSpPr>
        <p:spPr>
          <a:xfrm>
            <a:off x="8752763" y="446168"/>
            <a:ext cx="2918031" cy="931876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76912 w 2858211"/>
              <a:gd name="connsiteY0" fmla="*/ 0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76912 w 2858211"/>
              <a:gd name="connsiteY4" fmla="*/ 0 h 931876"/>
              <a:gd name="connsiteX0" fmla="*/ 136732 w 2918031"/>
              <a:gd name="connsiteY0" fmla="*/ 0 h 931876"/>
              <a:gd name="connsiteX1" fmla="*/ 2918031 w 2918031"/>
              <a:gd name="connsiteY1" fmla="*/ 0 h 931876"/>
              <a:gd name="connsiteX2" fmla="*/ 2755662 w 2918031"/>
              <a:gd name="connsiteY2" fmla="*/ 931876 h 931876"/>
              <a:gd name="connsiteX3" fmla="*/ 0 w 2918031"/>
              <a:gd name="connsiteY3" fmla="*/ 914785 h 931876"/>
              <a:gd name="connsiteX4" fmla="*/ 136732 w 2918031"/>
              <a:gd name="connsiteY4" fmla="*/ 0 h 93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8031" h="931876">
                <a:moveTo>
                  <a:pt x="136732" y="0"/>
                </a:moveTo>
                <a:lnTo>
                  <a:pt x="2918031" y="0"/>
                </a:lnTo>
                <a:lnTo>
                  <a:pt x="2755662" y="931876"/>
                </a:lnTo>
                <a:lnTo>
                  <a:pt x="0" y="914785"/>
                </a:lnTo>
                <a:lnTo>
                  <a:pt x="136732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de-DE" sz="1700" b="1" dirty="0">
                <a:solidFill>
                  <a:prstClr val="black"/>
                </a:solidFill>
              </a:rPr>
              <a:t>Die Wirklichkeit gibt es nicht!</a:t>
            </a:r>
          </a:p>
          <a:p>
            <a:pPr algn="ctr"/>
            <a:r>
              <a:rPr lang="de-DE" dirty="0"/>
              <a:t>(Jeder lebt in seiner eigenen Welt.)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536DEEB-684A-47C5-808A-7AA4E018CD94}"/>
              </a:ext>
            </a:extLst>
          </p:cNvPr>
          <p:cNvSpPr txBox="1"/>
          <p:nvPr/>
        </p:nvSpPr>
        <p:spPr>
          <a:xfrm>
            <a:off x="8547663" y="1485649"/>
            <a:ext cx="2926578" cy="1384995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119641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19641 w 2858211"/>
              <a:gd name="connsiteY4" fmla="*/ 8546 h 931876"/>
              <a:gd name="connsiteX0" fmla="*/ 188008 w 2926578"/>
              <a:gd name="connsiteY0" fmla="*/ 8546 h 931876"/>
              <a:gd name="connsiteX1" fmla="*/ 2926578 w 2926578"/>
              <a:gd name="connsiteY1" fmla="*/ 0 h 931876"/>
              <a:gd name="connsiteX2" fmla="*/ 2764209 w 2926578"/>
              <a:gd name="connsiteY2" fmla="*/ 931876 h 931876"/>
              <a:gd name="connsiteX3" fmla="*/ 0 w 2926578"/>
              <a:gd name="connsiteY3" fmla="*/ 906239 h 931876"/>
              <a:gd name="connsiteX4" fmla="*/ 188008 w 2926578"/>
              <a:gd name="connsiteY4" fmla="*/ 8546 h 93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6578" h="931876">
                <a:moveTo>
                  <a:pt x="188008" y="8546"/>
                </a:moveTo>
                <a:lnTo>
                  <a:pt x="2926578" y="0"/>
                </a:lnTo>
                <a:lnTo>
                  <a:pt x="2764209" y="931876"/>
                </a:lnTo>
                <a:lnTo>
                  <a:pt x="0" y="906239"/>
                </a:lnTo>
                <a:lnTo>
                  <a:pt x="188008" y="854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Wahrnehmungen werden </a:t>
            </a:r>
            <a:br>
              <a:rPr lang="de-DE" b="1" dirty="0"/>
            </a:br>
            <a:r>
              <a:rPr lang="de-DE" b="1" dirty="0"/>
              <a:t>auf 2 Ebenen verarbeitet.</a:t>
            </a:r>
          </a:p>
          <a:p>
            <a:pPr marL="179388" indent="-179388">
              <a:buFontTx/>
              <a:buChar char="-"/>
              <a:tabLst>
                <a:tab pos="1258888" algn="l"/>
              </a:tabLst>
            </a:pPr>
            <a:r>
              <a:rPr lang="de-DE" sz="1600" b="1" dirty="0"/>
              <a:t>rational</a:t>
            </a:r>
            <a:r>
              <a:rPr lang="de-DE" sz="1600" dirty="0"/>
              <a:t>: 	Was ist es? </a:t>
            </a:r>
          </a:p>
          <a:p>
            <a:pPr marL="179388" indent="-179388">
              <a:buFontTx/>
              <a:buChar char="-"/>
            </a:pPr>
            <a:r>
              <a:rPr lang="de-DE" sz="1600" b="1" dirty="0"/>
              <a:t>emotionale Bewertung</a:t>
            </a:r>
            <a:r>
              <a:rPr lang="de-DE" sz="1600" dirty="0"/>
              <a:t>:</a:t>
            </a:r>
          </a:p>
          <a:p>
            <a:pPr marL="982663" lvl="1" algn="ctr">
              <a:tabLst>
                <a:tab pos="541338" algn="l"/>
              </a:tabLst>
            </a:pPr>
            <a:r>
              <a:rPr lang="de-DE" sz="1600" dirty="0"/>
              <a:t>Wie ist es für mich?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C89D39B-BD48-428B-A437-611EC9F6D87B}"/>
              </a:ext>
            </a:extLst>
          </p:cNvPr>
          <p:cNvSpPr txBox="1"/>
          <p:nvPr/>
        </p:nvSpPr>
        <p:spPr>
          <a:xfrm>
            <a:off x="8385294" y="2953296"/>
            <a:ext cx="2883848" cy="666041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111095 w 2858211"/>
              <a:gd name="connsiteY0" fmla="*/ 0 h 947972"/>
              <a:gd name="connsiteX1" fmla="*/ 2858211 w 2858211"/>
              <a:gd name="connsiteY1" fmla="*/ 16096 h 947972"/>
              <a:gd name="connsiteX2" fmla="*/ 2695842 w 2858211"/>
              <a:gd name="connsiteY2" fmla="*/ 947972 h 947972"/>
              <a:gd name="connsiteX3" fmla="*/ 0 w 2858211"/>
              <a:gd name="connsiteY3" fmla="*/ 922335 h 947972"/>
              <a:gd name="connsiteX4" fmla="*/ 111095 w 2858211"/>
              <a:gd name="connsiteY4" fmla="*/ 0 h 947972"/>
              <a:gd name="connsiteX0" fmla="*/ 111095 w 2858211"/>
              <a:gd name="connsiteY0" fmla="*/ 0 h 960294"/>
              <a:gd name="connsiteX1" fmla="*/ 2858211 w 2858211"/>
              <a:gd name="connsiteY1" fmla="*/ 16096 h 960294"/>
              <a:gd name="connsiteX2" fmla="*/ 2798391 w 2858211"/>
              <a:gd name="connsiteY2" fmla="*/ 960294 h 960294"/>
              <a:gd name="connsiteX3" fmla="*/ 0 w 2858211"/>
              <a:gd name="connsiteY3" fmla="*/ 922335 h 960294"/>
              <a:gd name="connsiteX4" fmla="*/ 111095 w 2858211"/>
              <a:gd name="connsiteY4" fmla="*/ 0 h 960294"/>
              <a:gd name="connsiteX0" fmla="*/ 111095 w 2883848"/>
              <a:gd name="connsiteY0" fmla="*/ 0 h 960294"/>
              <a:gd name="connsiteX1" fmla="*/ 2883848 w 2883848"/>
              <a:gd name="connsiteY1" fmla="*/ 16096 h 960294"/>
              <a:gd name="connsiteX2" fmla="*/ 2798391 w 2883848"/>
              <a:gd name="connsiteY2" fmla="*/ 960294 h 960294"/>
              <a:gd name="connsiteX3" fmla="*/ 0 w 2883848"/>
              <a:gd name="connsiteY3" fmla="*/ 922335 h 960294"/>
              <a:gd name="connsiteX4" fmla="*/ 111095 w 2883848"/>
              <a:gd name="connsiteY4" fmla="*/ 0 h 96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48" h="960294">
                <a:moveTo>
                  <a:pt x="111095" y="0"/>
                </a:moveTo>
                <a:lnTo>
                  <a:pt x="2883848" y="16096"/>
                </a:lnTo>
                <a:lnTo>
                  <a:pt x="2798391" y="960294"/>
                </a:lnTo>
                <a:lnTo>
                  <a:pt x="0" y="922335"/>
                </a:lnTo>
                <a:lnTo>
                  <a:pt x="111095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Emotionale Bewertung steuert das Verhalten</a:t>
            </a:r>
            <a:endParaRPr lang="de-DE" sz="1400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0F6D0B9F-4E2B-444E-A797-057F03CD7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509" y="2516111"/>
            <a:ext cx="581023" cy="31587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Oval 4">
            <a:extLst>
              <a:ext uri="{FF2B5EF4-FFF2-40B4-BE49-F238E27FC236}">
                <a16:creationId xmlns:a16="http://schemas.microsoft.com/office/drawing/2014/main" id="{6C8E0138-7D69-45C2-B305-3E09B6E76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992" y="2778243"/>
            <a:ext cx="3538735" cy="325635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3E044B21-4E2C-4A52-BCB1-B26EAEEF6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6575" y="1284422"/>
            <a:ext cx="1500874" cy="128323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3" name="Oval 6">
            <a:extLst>
              <a:ext uri="{FF2B5EF4-FFF2-40B4-BE49-F238E27FC236}">
                <a16:creationId xmlns:a16="http://schemas.microsoft.com/office/drawing/2014/main" id="{320FB30F-F11C-4757-A7A6-93838E45F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707" y="1297583"/>
            <a:ext cx="902726" cy="355358"/>
          </a:xfrm>
          <a:prstGeom prst="ellipse">
            <a:avLst/>
          </a:prstGeom>
          <a:solidFill>
            <a:srgbClr val="969696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E04334AC-85D8-42A4-9E47-5565B4A62BB6}"/>
              </a:ext>
            </a:extLst>
          </p:cNvPr>
          <p:cNvGrpSpPr/>
          <p:nvPr/>
        </p:nvGrpSpPr>
        <p:grpSpPr>
          <a:xfrm>
            <a:off x="3471796" y="3959481"/>
            <a:ext cx="2191984" cy="1891954"/>
            <a:chOff x="3471796" y="3959481"/>
            <a:chExt cx="2191984" cy="1891954"/>
          </a:xfrm>
        </p:grpSpPr>
        <p:sp>
          <p:nvSpPr>
            <p:cNvPr id="23" name="Oval 8">
              <a:extLst>
                <a:ext uri="{FF2B5EF4-FFF2-40B4-BE49-F238E27FC236}">
                  <a16:creationId xmlns:a16="http://schemas.microsoft.com/office/drawing/2014/main" id="{CCD944AB-DD7F-479B-A9C4-FC8E99B38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967" y="3959481"/>
              <a:ext cx="1149813" cy="102988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Oval 9">
              <a:extLst>
                <a:ext uri="{FF2B5EF4-FFF2-40B4-BE49-F238E27FC236}">
                  <a16:creationId xmlns:a16="http://schemas.microsoft.com/office/drawing/2014/main" id="{1603905F-1085-4ECB-BC6A-40DC58BBA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1796" y="3959481"/>
              <a:ext cx="1149813" cy="102988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768C8F96-B112-4165-B930-135EA2039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768" y="4279742"/>
              <a:ext cx="1993825" cy="1571693"/>
            </a:xfrm>
            <a:custGeom>
              <a:avLst/>
              <a:gdLst>
                <a:gd name="T0" fmla="*/ 815 w 1630"/>
                <a:gd name="T1" fmla="*/ 1433 h 1433"/>
                <a:gd name="T2" fmla="*/ 1630 w 1630"/>
                <a:gd name="T3" fmla="*/ 443 h 1433"/>
                <a:gd name="T4" fmla="*/ 0 w 1630"/>
                <a:gd name="T5" fmla="*/ 0 h 1433"/>
                <a:gd name="T6" fmla="*/ 7 w 1630"/>
                <a:gd name="T7" fmla="*/ 450 h 1433"/>
                <a:gd name="T8" fmla="*/ 815 w 1630"/>
                <a:gd name="T9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0" h="1433">
                  <a:moveTo>
                    <a:pt x="815" y="1433"/>
                  </a:moveTo>
                  <a:lnTo>
                    <a:pt x="1630" y="443"/>
                  </a:lnTo>
                  <a:lnTo>
                    <a:pt x="0" y="0"/>
                  </a:lnTo>
                  <a:lnTo>
                    <a:pt x="7" y="450"/>
                  </a:lnTo>
                  <a:lnTo>
                    <a:pt x="815" y="1433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Line 11">
              <a:extLst>
                <a:ext uri="{FF2B5EF4-FFF2-40B4-BE49-F238E27FC236}">
                  <a16:creationId xmlns:a16="http://schemas.microsoft.com/office/drawing/2014/main" id="{9E80EDBC-202A-451F-962C-AA9EDB0DC1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66565" y="4680069"/>
              <a:ext cx="1054403" cy="1149431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Arc 12">
              <a:extLst>
                <a:ext uri="{FF2B5EF4-FFF2-40B4-BE49-F238E27FC236}">
                  <a16:creationId xmlns:a16="http://schemas.microsoft.com/office/drawing/2014/main" id="{DAF78BE7-6364-4EFD-9087-4E4286B75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7574" y="3962771"/>
              <a:ext cx="1086206" cy="887299"/>
            </a:xfrm>
            <a:custGeom>
              <a:avLst/>
              <a:gdLst>
                <a:gd name="G0" fmla="+- 19437 0 0"/>
                <a:gd name="G1" fmla="+- 21600 0 0"/>
                <a:gd name="G2" fmla="+- 21600 0 0"/>
                <a:gd name="T0" fmla="*/ 0 w 41037"/>
                <a:gd name="T1" fmla="*/ 12178 h 36743"/>
                <a:gd name="T2" fmla="*/ 34840 w 41037"/>
                <a:gd name="T3" fmla="*/ 36743 h 36743"/>
                <a:gd name="T4" fmla="*/ 19437 w 41037"/>
                <a:gd name="T5" fmla="*/ 21600 h 36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037" h="36743" fill="none" extrusionOk="0">
                  <a:moveTo>
                    <a:pt x="0" y="12178"/>
                  </a:moveTo>
                  <a:cubicBezTo>
                    <a:pt x="3610" y="4729"/>
                    <a:pt x="11159" y="0"/>
                    <a:pt x="19437" y="0"/>
                  </a:cubicBezTo>
                  <a:cubicBezTo>
                    <a:pt x="31366" y="0"/>
                    <a:pt x="41037" y="9670"/>
                    <a:pt x="41037" y="21600"/>
                  </a:cubicBezTo>
                  <a:cubicBezTo>
                    <a:pt x="41037" y="27264"/>
                    <a:pt x="38811" y="32703"/>
                    <a:pt x="34839" y="36742"/>
                  </a:cubicBezTo>
                </a:path>
                <a:path w="41037" h="36743" stroke="0" extrusionOk="0">
                  <a:moveTo>
                    <a:pt x="0" y="12178"/>
                  </a:moveTo>
                  <a:cubicBezTo>
                    <a:pt x="3610" y="4729"/>
                    <a:pt x="11159" y="0"/>
                    <a:pt x="19437" y="0"/>
                  </a:cubicBezTo>
                  <a:cubicBezTo>
                    <a:pt x="31366" y="0"/>
                    <a:pt x="41037" y="9670"/>
                    <a:pt x="41037" y="21600"/>
                  </a:cubicBezTo>
                  <a:cubicBezTo>
                    <a:pt x="41037" y="27264"/>
                    <a:pt x="38811" y="32703"/>
                    <a:pt x="34839" y="36742"/>
                  </a:cubicBezTo>
                  <a:lnTo>
                    <a:pt x="19437" y="21600"/>
                  </a:ln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Arc 13">
              <a:extLst>
                <a:ext uri="{FF2B5EF4-FFF2-40B4-BE49-F238E27FC236}">
                  <a16:creationId xmlns:a16="http://schemas.microsoft.com/office/drawing/2014/main" id="{904BDFD3-0E97-40F7-98A7-E4B819CE9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912" y="3962771"/>
              <a:ext cx="1086206" cy="886202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6175 w 41028"/>
                <a:gd name="T1" fmla="*/ 36721 h 36721"/>
                <a:gd name="T2" fmla="*/ 41028 w 41028"/>
                <a:gd name="T3" fmla="*/ 12161 h 36721"/>
                <a:gd name="T4" fmla="*/ 21600 w 41028"/>
                <a:gd name="T5" fmla="*/ 21600 h 36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028" h="36721" fill="none" extrusionOk="0">
                  <a:moveTo>
                    <a:pt x="6175" y="36720"/>
                  </a:moveTo>
                  <a:cubicBezTo>
                    <a:pt x="2217" y="32683"/>
                    <a:pt x="0" y="2725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870" y="0"/>
                    <a:pt x="37414" y="4722"/>
                    <a:pt x="41028" y="12160"/>
                  </a:cubicBezTo>
                </a:path>
                <a:path w="41028" h="36721" stroke="0" extrusionOk="0">
                  <a:moveTo>
                    <a:pt x="6175" y="36720"/>
                  </a:moveTo>
                  <a:cubicBezTo>
                    <a:pt x="2217" y="32683"/>
                    <a:pt x="0" y="2725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870" y="0"/>
                    <a:pt x="37414" y="4722"/>
                    <a:pt x="41028" y="1216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Line 14">
              <a:extLst>
                <a:ext uri="{FF2B5EF4-FFF2-40B4-BE49-F238E27FC236}">
                  <a16:creationId xmlns:a16="http://schemas.microsoft.com/office/drawing/2014/main" id="{4B2463F3-F472-47B1-BDAF-8621EFA70A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36929" y="4841296"/>
              <a:ext cx="929636" cy="10101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Line 15">
              <a:extLst>
                <a:ext uri="{FF2B5EF4-FFF2-40B4-BE49-F238E27FC236}">
                  <a16:creationId xmlns:a16="http://schemas.microsoft.com/office/drawing/2014/main" id="{6F14B112-7D31-43B6-8D8A-0E4C47220B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66565" y="4835812"/>
              <a:ext cx="941868" cy="10101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5" name="Oval 28">
            <a:extLst>
              <a:ext uri="{FF2B5EF4-FFF2-40B4-BE49-F238E27FC236}">
                <a16:creationId xmlns:a16="http://schemas.microsoft.com/office/drawing/2014/main" id="{2F1C4235-0FBD-4F73-926A-6435F5AC4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509" y="1854751"/>
            <a:ext cx="67276" cy="36194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id="{7D003C1B-B05B-4086-AEC9-98E3716F0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668" y="2264948"/>
            <a:ext cx="181035" cy="70195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8" name="Line 30">
            <a:extLst>
              <a:ext uri="{FF2B5EF4-FFF2-40B4-BE49-F238E27FC236}">
                <a16:creationId xmlns:a16="http://schemas.microsoft.com/office/drawing/2014/main" id="{8DD293E9-F7D6-46A4-B340-EDC0480D23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47320" y="2142107"/>
            <a:ext cx="34249" cy="109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9" name="Line 31">
            <a:extLst>
              <a:ext uri="{FF2B5EF4-FFF2-40B4-BE49-F238E27FC236}">
                <a16:creationId xmlns:a16="http://schemas.microsoft.com/office/drawing/2014/main" id="{0EE57179-69CE-4B7E-A8D4-FE975102C6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16122" y="2142107"/>
            <a:ext cx="33027" cy="109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0" name="Oval 32">
            <a:extLst>
              <a:ext uri="{FF2B5EF4-FFF2-40B4-BE49-F238E27FC236}">
                <a16:creationId xmlns:a16="http://schemas.microsoft.com/office/drawing/2014/main" id="{5DB7E698-6FC3-412D-AA82-D0EB80FDD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5797" y="1871203"/>
            <a:ext cx="85625" cy="16342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Oval 33">
            <a:extLst>
              <a:ext uri="{FF2B5EF4-FFF2-40B4-BE49-F238E27FC236}">
                <a16:creationId xmlns:a16="http://schemas.microsoft.com/office/drawing/2014/main" id="{15C218D6-06AE-4CF9-AED3-32CAC38C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049" y="1871203"/>
            <a:ext cx="85625" cy="16342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" name="Oval 34">
            <a:extLst>
              <a:ext uri="{FF2B5EF4-FFF2-40B4-BE49-F238E27FC236}">
                <a16:creationId xmlns:a16="http://schemas.microsoft.com/office/drawing/2014/main" id="{D411CCAE-3A4C-43F9-B5F1-F20B3AA14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7006" y="1854751"/>
            <a:ext cx="67276" cy="36194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7678363-C5C0-4BD1-918E-780AEC5792AE}"/>
              </a:ext>
            </a:extLst>
          </p:cNvPr>
          <p:cNvSpPr txBox="1"/>
          <p:nvPr/>
        </p:nvSpPr>
        <p:spPr>
          <a:xfrm>
            <a:off x="522515" y="1297583"/>
            <a:ext cx="158496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RATIONAL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5BFAA955-C8E9-4128-B8AD-59AAD479966C}"/>
              </a:ext>
            </a:extLst>
          </p:cNvPr>
          <p:cNvSpPr txBox="1"/>
          <p:nvPr/>
        </p:nvSpPr>
        <p:spPr>
          <a:xfrm>
            <a:off x="288721" y="3731719"/>
            <a:ext cx="3012888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Emotion steuert Verhalten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D05A293D-008D-4D78-8204-9A1F6A2F509D}"/>
              </a:ext>
            </a:extLst>
          </p:cNvPr>
          <p:cNvSpPr txBox="1"/>
          <p:nvPr/>
        </p:nvSpPr>
        <p:spPr>
          <a:xfrm>
            <a:off x="232624" y="2011977"/>
            <a:ext cx="2364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Beispiel:</a:t>
            </a:r>
          </a:p>
          <a:p>
            <a:r>
              <a:rPr lang="de-DE" b="1" dirty="0"/>
              <a:t>Entscheidungsprozesse</a:t>
            </a:r>
          </a:p>
        </p:txBody>
      </p:sp>
      <p:sp>
        <p:nvSpPr>
          <p:cNvPr id="33" name="Freihandform: Form 32">
            <a:extLst>
              <a:ext uri="{FF2B5EF4-FFF2-40B4-BE49-F238E27FC236}">
                <a16:creationId xmlns:a16="http://schemas.microsoft.com/office/drawing/2014/main" id="{A8D3B885-7EEA-4AF2-BFAC-03C85E01DBD1}"/>
              </a:ext>
            </a:extLst>
          </p:cNvPr>
          <p:cNvSpPr/>
          <p:nvPr/>
        </p:nvSpPr>
        <p:spPr>
          <a:xfrm>
            <a:off x="1720645" y="1386347"/>
            <a:ext cx="1751150" cy="740405"/>
          </a:xfrm>
          <a:custGeom>
            <a:avLst/>
            <a:gdLst>
              <a:gd name="connsiteX0" fmla="*/ 0 w 1376516"/>
              <a:gd name="connsiteY0" fmla="*/ 688258 h 688258"/>
              <a:gd name="connsiteX1" fmla="*/ 1376516 w 1376516"/>
              <a:gd name="connsiteY1" fmla="*/ 0 h 688258"/>
              <a:gd name="connsiteX2" fmla="*/ 1376516 w 1376516"/>
              <a:gd name="connsiteY2" fmla="*/ 0 h 688258"/>
              <a:gd name="connsiteX0" fmla="*/ 0 w 1376516"/>
              <a:gd name="connsiteY0" fmla="*/ 698091 h 698091"/>
              <a:gd name="connsiteX1" fmla="*/ 521110 w 1376516"/>
              <a:gd name="connsiteY1" fmla="*/ 0 h 698091"/>
              <a:gd name="connsiteX2" fmla="*/ 1376516 w 1376516"/>
              <a:gd name="connsiteY2" fmla="*/ 9833 h 698091"/>
              <a:gd name="connsiteX3" fmla="*/ 1376516 w 1376516"/>
              <a:gd name="connsiteY3" fmla="*/ 9833 h 698091"/>
              <a:gd name="connsiteX0" fmla="*/ 0 w 1412246"/>
              <a:gd name="connsiteY0" fmla="*/ 1120878 h 1120878"/>
              <a:gd name="connsiteX1" fmla="*/ 556840 w 1412246"/>
              <a:gd name="connsiteY1" fmla="*/ 0 h 1120878"/>
              <a:gd name="connsiteX2" fmla="*/ 1412246 w 1412246"/>
              <a:gd name="connsiteY2" fmla="*/ 9833 h 1120878"/>
              <a:gd name="connsiteX3" fmla="*/ 1412246 w 1412246"/>
              <a:gd name="connsiteY3" fmla="*/ 9833 h 112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2246" h="1120878">
                <a:moveTo>
                  <a:pt x="0" y="1120878"/>
                </a:moveTo>
                <a:cubicBezTo>
                  <a:pt x="222865" y="1009446"/>
                  <a:pt x="333975" y="111432"/>
                  <a:pt x="556840" y="0"/>
                </a:cubicBezTo>
                <a:lnTo>
                  <a:pt x="1412246" y="9833"/>
                </a:lnTo>
                <a:lnTo>
                  <a:pt x="1412246" y="9833"/>
                </a:lnTo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E4653D41-C42B-469C-99CF-F014DE892CE5}"/>
              </a:ext>
            </a:extLst>
          </p:cNvPr>
          <p:cNvSpPr/>
          <p:nvPr/>
        </p:nvSpPr>
        <p:spPr>
          <a:xfrm>
            <a:off x="1718198" y="2133174"/>
            <a:ext cx="1753596" cy="2406685"/>
          </a:xfrm>
          <a:custGeom>
            <a:avLst/>
            <a:gdLst>
              <a:gd name="connsiteX0" fmla="*/ 0 w 1376516"/>
              <a:gd name="connsiteY0" fmla="*/ 688258 h 688258"/>
              <a:gd name="connsiteX1" fmla="*/ 1376516 w 1376516"/>
              <a:gd name="connsiteY1" fmla="*/ 0 h 688258"/>
              <a:gd name="connsiteX2" fmla="*/ 1376516 w 1376516"/>
              <a:gd name="connsiteY2" fmla="*/ 0 h 688258"/>
              <a:gd name="connsiteX0" fmla="*/ 0 w 1376516"/>
              <a:gd name="connsiteY0" fmla="*/ 698091 h 698091"/>
              <a:gd name="connsiteX1" fmla="*/ 521110 w 1376516"/>
              <a:gd name="connsiteY1" fmla="*/ 0 h 698091"/>
              <a:gd name="connsiteX2" fmla="*/ 1376516 w 1376516"/>
              <a:gd name="connsiteY2" fmla="*/ 9833 h 698091"/>
              <a:gd name="connsiteX3" fmla="*/ 1376516 w 1376516"/>
              <a:gd name="connsiteY3" fmla="*/ 9833 h 698091"/>
              <a:gd name="connsiteX0" fmla="*/ 0 w 1349719"/>
              <a:gd name="connsiteY0" fmla="*/ 4955 h 1597781"/>
              <a:gd name="connsiteX1" fmla="*/ 494313 w 1349719"/>
              <a:gd name="connsiteY1" fmla="*/ 1587948 h 1597781"/>
              <a:gd name="connsiteX2" fmla="*/ 1349719 w 1349719"/>
              <a:gd name="connsiteY2" fmla="*/ 1597781 h 1597781"/>
              <a:gd name="connsiteX3" fmla="*/ 1349719 w 1349719"/>
              <a:gd name="connsiteY3" fmla="*/ 1597781 h 1597781"/>
              <a:gd name="connsiteX0" fmla="*/ 0 w 1376517"/>
              <a:gd name="connsiteY0" fmla="*/ 4617 h 1735094"/>
              <a:gd name="connsiteX1" fmla="*/ 521111 w 1376517"/>
              <a:gd name="connsiteY1" fmla="*/ 1725261 h 1735094"/>
              <a:gd name="connsiteX2" fmla="*/ 1376517 w 1376517"/>
              <a:gd name="connsiteY2" fmla="*/ 1735094 h 1735094"/>
              <a:gd name="connsiteX3" fmla="*/ 1376517 w 1376517"/>
              <a:gd name="connsiteY3" fmla="*/ 1735094 h 1735094"/>
              <a:gd name="connsiteX0" fmla="*/ 0 w 1412247"/>
              <a:gd name="connsiteY0" fmla="*/ 4617 h 1735094"/>
              <a:gd name="connsiteX1" fmla="*/ 556841 w 1412247"/>
              <a:gd name="connsiteY1" fmla="*/ 1725261 h 1735094"/>
              <a:gd name="connsiteX2" fmla="*/ 1412247 w 1412247"/>
              <a:gd name="connsiteY2" fmla="*/ 1735094 h 1735094"/>
              <a:gd name="connsiteX3" fmla="*/ 1412247 w 1412247"/>
              <a:gd name="connsiteY3" fmla="*/ 1735094 h 1735094"/>
              <a:gd name="connsiteX0" fmla="*/ 0 w 1412247"/>
              <a:gd name="connsiteY0" fmla="*/ 0 h 1730477"/>
              <a:gd name="connsiteX1" fmla="*/ 777968 w 1412247"/>
              <a:gd name="connsiteY1" fmla="*/ 304302 h 1730477"/>
              <a:gd name="connsiteX2" fmla="*/ 556841 w 1412247"/>
              <a:gd name="connsiteY2" fmla="*/ 1720644 h 1730477"/>
              <a:gd name="connsiteX3" fmla="*/ 1412247 w 1412247"/>
              <a:gd name="connsiteY3" fmla="*/ 1730477 h 1730477"/>
              <a:gd name="connsiteX4" fmla="*/ 1412247 w 1412247"/>
              <a:gd name="connsiteY4" fmla="*/ 1730477 h 1730477"/>
              <a:gd name="connsiteX0" fmla="*/ 0 w 1412247"/>
              <a:gd name="connsiteY0" fmla="*/ 0 h 1755992"/>
              <a:gd name="connsiteX1" fmla="*/ 777968 w 1412247"/>
              <a:gd name="connsiteY1" fmla="*/ 304302 h 1755992"/>
              <a:gd name="connsiteX2" fmla="*/ 905248 w 1412247"/>
              <a:gd name="connsiteY2" fmla="*/ 1755992 h 1755992"/>
              <a:gd name="connsiteX3" fmla="*/ 1412247 w 1412247"/>
              <a:gd name="connsiteY3" fmla="*/ 1730477 h 1755992"/>
              <a:gd name="connsiteX4" fmla="*/ 1412247 w 1412247"/>
              <a:gd name="connsiteY4" fmla="*/ 1730477 h 1755992"/>
              <a:gd name="connsiteX0" fmla="*/ 0 w 1412247"/>
              <a:gd name="connsiteY0" fmla="*/ 0 h 1730477"/>
              <a:gd name="connsiteX1" fmla="*/ 777968 w 1412247"/>
              <a:gd name="connsiteY1" fmla="*/ 304302 h 1730477"/>
              <a:gd name="connsiteX2" fmla="*/ 905248 w 1412247"/>
              <a:gd name="connsiteY2" fmla="*/ 1635808 h 1730477"/>
              <a:gd name="connsiteX3" fmla="*/ 1412247 w 1412247"/>
              <a:gd name="connsiteY3" fmla="*/ 1730477 h 1730477"/>
              <a:gd name="connsiteX4" fmla="*/ 1412247 w 1412247"/>
              <a:gd name="connsiteY4" fmla="*/ 1730477 h 1730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247" h="1730477">
                <a:moveTo>
                  <a:pt x="0" y="0"/>
                </a:moveTo>
                <a:cubicBezTo>
                  <a:pt x="39920" y="107275"/>
                  <a:pt x="685161" y="17528"/>
                  <a:pt x="777968" y="304302"/>
                </a:cubicBezTo>
                <a:cubicBezTo>
                  <a:pt x="870775" y="591076"/>
                  <a:pt x="709794" y="1454670"/>
                  <a:pt x="905248" y="1635808"/>
                </a:cubicBezTo>
                <a:lnTo>
                  <a:pt x="1412247" y="1730477"/>
                </a:lnTo>
                <a:lnTo>
                  <a:pt x="1412247" y="1730477"/>
                </a:ln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5D97620-4520-44B8-8F40-D9063D658C01}"/>
              </a:ext>
            </a:extLst>
          </p:cNvPr>
          <p:cNvSpPr txBox="1"/>
          <p:nvPr/>
        </p:nvSpPr>
        <p:spPr>
          <a:xfrm>
            <a:off x="5786549" y="1398336"/>
            <a:ext cx="158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Argumente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B455652D-58F8-4E01-AB00-C5CAF1314E25}"/>
              </a:ext>
            </a:extLst>
          </p:cNvPr>
          <p:cNvSpPr txBox="1"/>
          <p:nvPr/>
        </p:nvSpPr>
        <p:spPr>
          <a:xfrm>
            <a:off x="5786549" y="3588699"/>
            <a:ext cx="158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Gefühle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890FF59-1BA6-469B-A0F4-201A50BAB3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064762"/>
      </p:ext>
    </p:extLst>
  </p:cSld>
  <p:clrMapOvr>
    <a:masterClrMapping/>
  </p:clrMapOvr>
  <p:transition spd="slow" advTm="8653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1" presetClass="exit" presetSubtype="0" fill="hold" grpId="1" nodeType="after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0"/>
                            </p:stCondLst>
                            <p:childTnLst>
                              <p:par>
                                <p:cTn id="17" presetID="1" presetClass="entr" presetSubtype="0" fill="hold" grpId="2" nodeType="after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0.65664 -0.100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26" y="-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animBg="1"/>
      <p:bldP spid="3" grpId="0" animBg="1"/>
      <p:bldP spid="3" grpId="1" animBg="1"/>
      <p:bldP spid="31" grpId="0" animBg="1"/>
      <p:bldP spid="31" grpId="1" animBg="1"/>
      <p:bldP spid="31" grpId="2" animBg="1"/>
      <p:bldP spid="32" grpId="0"/>
      <p:bldP spid="33" grpId="0" animBg="1"/>
      <p:bldP spid="34" grpId="0" animBg="1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D334A-3E42-42F6-8F55-14B224F0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457825" cy="31591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1800" b="1" dirty="0">
                <a:solidFill>
                  <a:prstClr val="black"/>
                </a:solidFill>
              </a:rPr>
              <a:t>Menschliche Wahrnehmung und Kommunikation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719666C-4C45-4B26-A061-6F9E93EF30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96" t="4465" r="25652" b="15860"/>
          <a:stretch/>
        </p:blipFill>
        <p:spPr>
          <a:xfrm>
            <a:off x="7724775" y="0"/>
            <a:ext cx="4467225" cy="687513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BC91A24-3DEB-4938-A0D1-1357C4226FE6}"/>
              </a:ext>
            </a:extLst>
          </p:cNvPr>
          <p:cNvSpPr txBox="1"/>
          <p:nvPr/>
        </p:nvSpPr>
        <p:spPr>
          <a:xfrm>
            <a:off x="8752763" y="446168"/>
            <a:ext cx="2918031" cy="931876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76912 w 2858211"/>
              <a:gd name="connsiteY0" fmla="*/ 0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76912 w 2858211"/>
              <a:gd name="connsiteY4" fmla="*/ 0 h 931876"/>
              <a:gd name="connsiteX0" fmla="*/ 136732 w 2918031"/>
              <a:gd name="connsiteY0" fmla="*/ 0 h 931876"/>
              <a:gd name="connsiteX1" fmla="*/ 2918031 w 2918031"/>
              <a:gd name="connsiteY1" fmla="*/ 0 h 931876"/>
              <a:gd name="connsiteX2" fmla="*/ 2755662 w 2918031"/>
              <a:gd name="connsiteY2" fmla="*/ 931876 h 931876"/>
              <a:gd name="connsiteX3" fmla="*/ 0 w 2918031"/>
              <a:gd name="connsiteY3" fmla="*/ 914785 h 931876"/>
              <a:gd name="connsiteX4" fmla="*/ 136732 w 2918031"/>
              <a:gd name="connsiteY4" fmla="*/ 0 h 93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8031" h="931876">
                <a:moveTo>
                  <a:pt x="136732" y="0"/>
                </a:moveTo>
                <a:lnTo>
                  <a:pt x="2918031" y="0"/>
                </a:lnTo>
                <a:lnTo>
                  <a:pt x="2755662" y="931876"/>
                </a:lnTo>
                <a:lnTo>
                  <a:pt x="0" y="914785"/>
                </a:lnTo>
                <a:lnTo>
                  <a:pt x="136732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de-DE" sz="1700" b="1" dirty="0">
                <a:solidFill>
                  <a:prstClr val="black"/>
                </a:solidFill>
              </a:rPr>
              <a:t>Die Wirklichkeit gibt es nicht!</a:t>
            </a:r>
          </a:p>
          <a:p>
            <a:pPr algn="ctr"/>
            <a:r>
              <a:rPr lang="de-DE" dirty="0"/>
              <a:t>(Jeder lebt in seiner eigenen Welt.)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536DEEB-684A-47C5-808A-7AA4E018CD94}"/>
              </a:ext>
            </a:extLst>
          </p:cNvPr>
          <p:cNvSpPr txBox="1"/>
          <p:nvPr/>
        </p:nvSpPr>
        <p:spPr>
          <a:xfrm>
            <a:off x="8547663" y="1485649"/>
            <a:ext cx="2926578" cy="1384995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119641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19641 w 2858211"/>
              <a:gd name="connsiteY4" fmla="*/ 8546 h 931876"/>
              <a:gd name="connsiteX0" fmla="*/ 188008 w 2926578"/>
              <a:gd name="connsiteY0" fmla="*/ 8546 h 931876"/>
              <a:gd name="connsiteX1" fmla="*/ 2926578 w 2926578"/>
              <a:gd name="connsiteY1" fmla="*/ 0 h 931876"/>
              <a:gd name="connsiteX2" fmla="*/ 2764209 w 2926578"/>
              <a:gd name="connsiteY2" fmla="*/ 931876 h 931876"/>
              <a:gd name="connsiteX3" fmla="*/ 0 w 2926578"/>
              <a:gd name="connsiteY3" fmla="*/ 906239 h 931876"/>
              <a:gd name="connsiteX4" fmla="*/ 188008 w 2926578"/>
              <a:gd name="connsiteY4" fmla="*/ 8546 h 93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6578" h="931876">
                <a:moveTo>
                  <a:pt x="188008" y="8546"/>
                </a:moveTo>
                <a:lnTo>
                  <a:pt x="2926578" y="0"/>
                </a:lnTo>
                <a:lnTo>
                  <a:pt x="2764209" y="931876"/>
                </a:lnTo>
                <a:lnTo>
                  <a:pt x="0" y="906239"/>
                </a:lnTo>
                <a:lnTo>
                  <a:pt x="188008" y="854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Wahrnehmungen werden </a:t>
            </a:r>
            <a:br>
              <a:rPr lang="de-DE" b="1" dirty="0"/>
            </a:br>
            <a:r>
              <a:rPr lang="de-DE" b="1" dirty="0"/>
              <a:t>auf 2 Ebenen verarbeitet.</a:t>
            </a:r>
          </a:p>
          <a:p>
            <a:pPr marL="179388" indent="-179388">
              <a:buFontTx/>
              <a:buChar char="-"/>
              <a:tabLst>
                <a:tab pos="1258888" algn="l"/>
              </a:tabLst>
            </a:pPr>
            <a:r>
              <a:rPr lang="de-DE" sz="1600" b="1" dirty="0"/>
              <a:t>rational</a:t>
            </a:r>
            <a:r>
              <a:rPr lang="de-DE" sz="1600" dirty="0"/>
              <a:t>: 	Was ist es? </a:t>
            </a:r>
          </a:p>
          <a:p>
            <a:pPr marL="179388" indent="-179388">
              <a:buFontTx/>
              <a:buChar char="-"/>
            </a:pPr>
            <a:r>
              <a:rPr lang="de-DE" sz="1600" b="1" dirty="0"/>
              <a:t>emotionale Bewertung</a:t>
            </a:r>
            <a:r>
              <a:rPr lang="de-DE" sz="1600" dirty="0"/>
              <a:t>:</a:t>
            </a:r>
          </a:p>
          <a:p>
            <a:pPr marL="982663" lvl="1" algn="ctr">
              <a:tabLst>
                <a:tab pos="541338" algn="l"/>
              </a:tabLst>
            </a:pPr>
            <a:r>
              <a:rPr lang="de-DE" sz="1600" dirty="0"/>
              <a:t>Wie ist es für mich?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C89D39B-BD48-428B-A437-611EC9F6D87B}"/>
              </a:ext>
            </a:extLst>
          </p:cNvPr>
          <p:cNvSpPr txBox="1"/>
          <p:nvPr/>
        </p:nvSpPr>
        <p:spPr>
          <a:xfrm>
            <a:off x="8385294" y="2953296"/>
            <a:ext cx="2883848" cy="666041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111095 w 2858211"/>
              <a:gd name="connsiteY0" fmla="*/ 0 h 947972"/>
              <a:gd name="connsiteX1" fmla="*/ 2858211 w 2858211"/>
              <a:gd name="connsiteY1" fmla="*/ 16096 h 947972"/>
              <a:gd name="connsiteX2" fmla="*/ 2695842 w 2858211"/>
              <a:gd name="connsiteY2" fmla="*/ 947972 h 947972"/>
              <a:gd name="connsiteX3" fmla="*/ 0 w 2858211"/>
              <a:gd name="connsiteY3" fmla="*/ 922335 h 947972"/>
              <a:gd name="connsiteX4" fmla="*/ 111095 w 2858211"/>
              <a:gd name="connsiteY4" fmla="*/ 0 h 947972"/>
              <a:gd name="connsiteX0" fmla="*/ 111095 w 2858211"/>
              <a:gd name="connsiteY0" fmla="*/ 0 h 960294"/>
              <a:gd name="connsiteX1" fmla="*/ 2858211 w 2858211"/>
              <a:gd name="connsiteY1" fmla="*/ 16096 h 960294"/>
              <a:gd name="connsiteX2" fmla="*/ 2798391 w 2858211"/>
              <a:gd name="connsiteY2" fmla="*/ 960294 h 960294"/>
              <a:gd name="connsiteX3" fmla="*/ 0 w 2858211"/>
              <a:gd name="connsiteY3" fmla="*/ 922335 h 960294"/>
              <a:gd name="connsiteX4" fmla="*/ 111095 w 2858211"/>
              <a:gd name="connsiteY4" fmla="*/ 0 h 960294"/>
              <a:gd name="connsiteX0" fmla="*/ 111095 w 2883848"/>
              <a:gd name="connsiteY0" fmla="*/ 0 h 960294"/>
              <a:gd name="connsiteX1" fmla="*/ 2883848 w 2883848"/>
              <a:gd name="connsiteY1" fmla="*/ 16096 h 960294"/>
              <a:gd name="connsiteX2" fmla="*/ 2798391 w 2883848"/>
              <a:gd name="connsiteY2" fmla="*/ 960294 h 960294"/>
              <a:gd name="connsiteX3" fmla="*/ 0 w 2883848"/>
              <a:gd name="connsiteY3" fmla="*/ 922335 h 960294"/>
              <a:gd name="connsiteX4" fmla="*/ 111095 w 2883848"/>
              <a:gd name="connsiteY4" fmla="*/ 0 h 96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48" h="960294">
                <a:moveTo>
                  <a:pt x="111095" y="0"/>
                </a:moveTo>
                <a:lnTo>
                  <a:pt x="2883848" y="16096"/>
                </a:lnTo>
                <a:lnTo>
                  <a:pt x="2798391" y="960294"/>
                </a:lnTo>
                <a:lnTo>
                  <a:pt x="0" y="922335"/>
                </a:lnTo>
                <a:lnTo>
                  <a:pt x="111095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Emotionale Bewertung steuert das Verhalten</a:t>
            </a:r>
            <a:endParaRPr lang="de-DE" sz="1400" dirty="0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B7CD93F8-80B1-4575-ABE2-4E15E935C87A}"/>
              </a:ext>
            </a:extLst>
          </p:cNvPr>
          <p:cNvSpPr txBox="1"/>
          <p:nvPr/>
        </p:nvSpPr>
        <p:spPr>
          <a:xfrm>
            <a:off x="232624" y="2011977"/>
            <a:ext cx="367799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Ihr eigenes Beispiel:</a:t>
            </a:r>
          </a:p>
          <a:p>
            <a:r>
              <a:rPr lang="de-DE" dirty="0"/>
              <a:t>… viele gute sachliche Gründe</a:t>
            </a:r>
          </a:p>
          <a:p>
            <a:endParaRPr lang="de-DE" dirty="0"/>
          </a:p>
          <a:p>
            <a:r>
              <a:rPr lang="de-DE" dirty="0"/>
              <a:t>Aber: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Warum haben Sie</a:t>
            </a:r>
            <a:br>
              <a:rPr lang="de-DE" dirty="0"/>
            </a:br>
            <a:r>
              <a:rPr lang="de-DE" dirty="0"/>
              <a:t>genau diese Informationen eingeholt … und andere nicht?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Warum haben Sie den einen Aspekt höher gewichtet … </a:t>
            </a:r>
            <a:br>
              <a:rPr lang="de-DE" dirty="0"/>
            </a:br>
            <a:r>
              <a:rPr lang="de-DE" dirty="0"/>
              <a:t>als den anderen?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Welche </a:t>
            </a:r>
            <a:r>
              <a:rPr lang="de-DE" b="1" dirty="0"/>
              <a:t>WERTE </a:t>
            </a:r>
            <a:r>
              <a:rPr lang="de-DE" dirty="0"/>
              <a:t>und </a:t>
            </a:r>
            <a:r>
              <a:rPr lang="de-DE" b="1" dirty="0"/>
              <a:t>BEDÜRFNISSE</a:t>
            </a:r>
            <a:br>
              <a:rPr lang="de-DE" b="1" dirty="0"/>
            </a:br>
            <a:r>
              <a:rPr lang="de-DE" dirty="0"/>
              <a:t>wurden berührt…?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30F69BE8-D76B-4D9E-BCF9-9242B37F8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4585" y="2294167"/>
            <a:ext cx="581023" cy="31587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9" name="Oval 4">
            <a:extLst>
              <a:ext uri="{FF2B5EF4-FFF2-40B4-BE49-F238E27FC236}">
                <a16:creationId xmlns:a16="http://schemas.microsoft.com/office/drawing/2014/main" id="{5BDBDCD1-8E17-4089-BF92-7C1002328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068" y="2556299"/>
            <a:ext cx="3538735" cy="325635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0" name="Oval 5">
            <a:extLst>
              <a:ext uri="{FF2B5EF4-FFF2-40B4-BE49-F238E27FC236}">
                <a16:creationId xmlns:a16="http://schemas.microsoft.com/office/drawing/2014/main" id="{C963E39B-ADF2-4FAB-B8AF-7456CBFE1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651" y="1062478"/>
            <a:ext cx="1500874" cy="128323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1" name="Oval 6">
            <a:extLst>
              <a:ext uri="{FF2B5EF4-FFF2-40B4-BE49-F238E27FC236}">
                <a16:creationId xmlns:a16="http://schemas.microsoft.com/office/drawing/2014/main" id="{99343589-8426-49A8-8517-2F10B3B2A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5783" y="1075639"/>
            <a:ext cx="902726" cy="35535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FBC19890-F2C9-4327-A92A-CE68E6D09318}"/>
              </a:ext>
            </a:extLst>
          </p:cNvPr>
          <p:cNvGrpSpPr/>
          <p:nvPr/>
        </p:nvGrpSpPr>
        <p:grpSpPr>
          <a:xfrm>
            <a:off x="5188872" y="3737537"/>
            <a:ext cx="2191984" cy="1891954"/>
            <a:chOff x="5188872" y="3737537"/>
            <a:chExt cx="2191984" cy="1891954"/>
          </a:xfrm>
        </p:grpSpPr>
        <p:sp>
          <p:nvSpPr>
            <p:cNvPr id="42" name="Oval 8">
              <a:extLst>
                <a:ext uri="{FF2B5EF4-FFF2-40B4-BE49-F238E27FC236}">
                  <a16:creationId xmlns:a16="http://schemas.microsoft.com/office/drawing/2014/main" id="{4EDFF9A2-E698-42AE-AEB4-349113F29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1043" y="3737537"/>
              <a:ext cx="1149813" cy="102988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Oval 9">
              <a:extLst>
                <a:ext uri="{FF2B5EF4-FFF2-40B4-BE49-F238E27FC236}">
                  <a16:creationId xmlns:a16="http://schemas.microsoft.com/office/drawing/2014/main" id="{0B9D5698-FF86-4B5C-A662-1B7B97DE8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8872" y="3737537"/>
              <a:ext cx="1149813" cy="102988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1EF592FA-38F7-4AAD-987A-BFA4880B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2844" y="4057798"/>
              <a:ext cx="1993825" cy="1571693"/>
            </a:xfrm>
            <a:custGeom>
              <a:avLst/>
              <a:gdLst>
                <a:gd name="T0" fmla="*/ 815 w 1630"/>
                <a:gd name="T1" fmla="*/ 1433 h 1433"/>
                <a:gd name="T2" fmla="*/ 1630 w 1630"/>
                <a:gd name="T3" fmla="*/ 443 h 1433"/>
                <a:gd name="T4" fmla="*/ 0 w 1630"/>
                <a:gd name="T5" fmla="*/ 0 h 1433"/>
                <a:gd name="T6" fmla="*/ 7 w 1630"/>
                <a:gd name="T7" fmla="*/ 450 h 1433"/>
                <a:gd name="T8" fmla="*/ 815 w 1630"/>
                <a:gd name="T9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0" h="1433">
                  <a:moveTo>
                    <a:pt x="815" y="1433"/>
                  </a:moveTo>
                  <a:lnTo>
                    <a:pt x="1630" y="443"/>
                  </a:lnTo>
                  <a:lnTo>
                    <a:pt x="0" y="0"/>
                  </a:lnTo>
                  <a:lnTo>
                    <a:pt x="7" y="450"/>
                  </a:lnTo>
                  <a:lnTo>
                    <a:pt x="815" y="1433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" name="Line 11">
              <a:extLst>
                <a:ext uri="{FF2B5EF4-FFF2-40B4-BE49-F238E27FC236}">
                  <a16:creationId xmlns:a16="http://schemas.microsoft.com/office/drawing/2014/main" id="{CAA8CFFF-84E8-41B0-8E65-BAE51E8C8B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83641" y="4458125"/>
              <a:ext cx="1054403" cy="1149431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6" name="Arc 12">
              <a:extLst>
                <a:ext uri="{FF2B5EF4-FFF2-40B4-BE49-F238E27FC236}">
                  <a16:creationId xmlns:a16="http://schemas.microsoft.com/office/drawing/2014/main" id="{DA056E7E-30FF-415B-8E6D-2E75F49F1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4650" y="3740827"/>
              <a:ext cx="1086206" cy="887299"/>
            </a:xfrm>
            <a:custGeom>
              <a:avLst/>
              <a:gdLst>
                <a:gd name="G0" fmla="+- 19437 0 0"/>
                <a:gd name="G1" fmla="+- 21600 0 0"/>
                <a:gd name="G2" fmla="+- 21600 0 0"/>
                <a:gd name="T0" fmla="*/ 0 w 41037"/>
                <a:gd name="T1" fmla="*/ 12178 h 36743"/>
                <a:gd name="T2" fmla="*/ 34840 w 41037"/>
                <a:gd name="T3" fmla="*/ 36743 h 36743"/>
                <a:gd name="T4" fmla="*/ 19437 w 41037"/>
                <a:gd name="T5" fmla="*/ 21600 h 36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037" h="36743" fill="none" extrusionOk="0">
                  <a:moveTo>
                    <a:pt x="0" y="12178"/>
                  </a:moveTo>
                  <a:cubicBezTo>
                    <a:pt x="3610" y="4729"/>
                    <a:pt x="11159" y="0"/>
                    <a:pt x="19437" y="0"/>
                  </a:cubicBezTo>
                  <a:cubicBezTo>
                    <a:pt x="31366" y="0"/>
                    <a:pt x="41037" y="9670"/>
                    <a:pt x="41037" y="21600"/>
                  </a:cubicBezTo>
                  <a:cubicBezTo>
                    <a:pt x="41037" y="27264"/>
                    <a:pt x="38811" y="32703"/>
                    <a:pt x="34839" y="36742"/>
                  </a:cubicBezTo>
                </a:path>
                <a:path w="41037" h="36743" stroke="0" extrusionOk="0">
                  <a:moveTo>
                    <a:pt x="0" y="12178"/>
                  </a:moveTo>
                  <a:cubicBezTo>
                    <a:pt x="3610" y="4729"/>
                    <a:pt x="11159" y="0"/>
                    <a:pt x="19437" y="0"/>
                  </a:cubicBezTo>
                  <a:cubicBezTo>
                    <a:pt x="31366" y="0"/>
                    <a:pt x="41037" y="9670"/>
                    <a:pt x="41037" y="21600"/>
                  </a:cubicBezTo>
                  <a:cubicBezTo>
                    <a:pt x="41037" y="27264"/>
                    <a:pt x="38811" y="32703"/>
                    <a:pt x="34839" y="36742"/>
                  </a:cubicBezTo>
                  <a:lnTo>
                    <a:pt x="19437" y="21600"/>
                  </a:ln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Arc 13">
              <a:extLst>
                <a:ext uri="{FF2B5EF4-FFF2-40B4-BE49-F238E27FC236}">
                  <a16:creationId xmlns:a16="http://schemas.microsoft.com/office/drawing/2014/main" id="{E1E3B37E-CED5-4443-8AA1-033C89F6F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4988" y="3740827"/>
              <a:ext cx="1086206" cy="886202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6175 w 41028"/>
                <a:gd name="T1" fmla="*/ 36721 h 36721"/>
                <a:gd name="T2" fmla="*/ 41028 w 41028"/>
                <a:gd name="T3" fmla="*/ 12161 h 36721"/>
                <a:gd name="T4" fmla="*/ 21600 w 41028"/>
                <a:gd name="T5" fmla="*/ 21600 h 36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028" h="36721" fill="none" extrusionOk="0">
                  <a:moveTo>
                    <a:pt x="6175" y="36720"/>
                  </a:moveTo>
                  <a:cubicBezTo>
                    <a:pt x="2217" y="32683"/>
                    <a:pt x="0" y="2725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870" y="0"/>
                    <a:pt x="37414" y="4722"/>
                    <a:pt x="41028" y="12160"/>
                  </a:cubicBezTo>
                </a:path>
                <a:path w="41028" h="36721" stroke="0" extrusionOk="0">
                  <a:moveTo>
                    <a:pt x="6175" y="36720"/>
                  </a:moveTo>
                  <a:cubicBezTo>
                    <a:pt x="2217" y="32683"/>
                    <a:pt x="0" y="2725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870" y="0"/>
                    <a:pt x="37414" y="4722"/>
                    <a:pt x="41028" y="1216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8" name="Line 14">
              <a:extLst>
                <a:ext uri="{FF2B5EF4-FFF2-40B4-BE49-F238E27FC236}">
                  <a16:creationId xmlns:a16="http://schemas.microsoft.com/office/drawing/2014/main" id="{B41DE350-D64D-4D28-9256-0B2039C2B4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54005" y="4619352"/>
              <a:ext cx="929636" cy="10101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Line 15">
              <a:extLst>
                <a:ext uri="{FF2B5EF4-FFF2-40B4-BE49-F238E27FC236}">
                  <a16:creationId xmlns:a16="http://schemas.microsoft.com/office/drawing/2014/main" id="{57C21CFB-6D9B-46E4-836C-B553B9D576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83641" y="4613868"/>
              <a:ext cx="941868" cy="10101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50" name="Oval 28">
            <a:extLst>
              <a:ext uri="{FF2B5EF4-FFF2-40B4-BE49-F238E27FC236}">
                <a16:creationId xmlns:a16="http://schemas.microsoft.com/office/drawing/2014/main" id="{1879D02B-73BC-4FEE-A554-2B6FDF0EC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4585" y="1632807"/>
            <a:ext cx="67276" cy="36194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1" name="Oval 29">
            <a:extLst>
              <a:ext uri="{FF2B5EF4-FFF2-40B4-BE49-F238E27FC236}">
                <a16:creationId xmlns:a16="http://schemas.microsoft.com/office/drawing/2014/main" id="{EDDDAA83-DE9F-4319-867D-BF5CCB31F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2744" y="2043004"/>
            <a:ext cx="181035" cy="70195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2" name="Line 30">
            <a:extLst>
              <a:ext uri="{FF2B5EF4-FFF2-40B4-BE49-F238E27FC236}">
                <a16:creationId xmlns:a16="http://schemas.microsoft.com/office/drawing/2014/main" id="{357966B6-370A-4507-BD80-1B62E4D25E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4396" y="1920163"/>
            <a:ext cx="34249" cy="109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3" name="Line 31">
            <a:extLst>
              <a:ext uri="{FF2B5EF4-FFF2-40B4-BE49-F238E27FC236}">
                <a16:creationId xmlns:a16="http://schemas.microsoft.com/office/drawing/2014/main" id="{82B5D1EF-408D-4247-85EE-CD885BF6B4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33198" y="1920163"/>
            <a:ext cx="33027" cy="109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4" name="Oval 32">
            <a:extLst>
              <a:ext uri="{FF2B5EF4-FFF2-40B4-BE49-F238E27FC236}">
                <a16:creationId xmlns:a16="http://schemas.microsoft.com/office/drawing/2014/main" id="{F12D480B-58D0-47FB-A90A-CC641E026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2873" y="1649259"/>
            <a:ext cx="85625" cy="16342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5" name="Oval 33">
            <a:extLst>
              <a:ext uri="{FF2B5EF4-FFF2-40B4-BE49-F238E27FC236}">
                <a16:creationId xmlns:a16="http://schemas.microsoft.com/office/drawing/2014/main" id="{E0A135C4-2FD8-4428-B6CD-C2495B030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2125" y="1649259"/>
            <a:ext cx="85625" cy="16342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6" name="Oval 34">
            <a:extLst>
              <a:ext uri="{FF2B5EF4-FFF2-40B4-BE49-F238E27FC236}">
                <a16:creationId xmlns:a16="http://schemas.microsoft.com/office/drawing/2014/main" id="{AACBD85B-74CF-4CC4-AD70-B8D516018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082" y="1632807"/>
            <a:ext cx="67276" cy="36194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7" name="Freihandform: Form 56">
            <a:extLst>
              <a:ext uri="{FF2B5EF4-FFF2-40B4-BE49-F238E27FC236}">
                <a16:creationId xmlns:a16="http://schemas.microsoft.com/office/drawing/2014/main" id="{D332C5FD-F2B8-4FFB-BAF6-35DE91790ACB}"/>
              </a:ext>
            </a:extLst>
          </p:cNvPr>
          <p:cNvSpPr/>
          <p:nvPr/>
        </p:nvSpPr>
        <p:spPr>
          <a:xfrm>
            <a:off x="3162499" y="1276129"/>
            <a:ext cx="1894927" cy="1200328"/>
          </a:xfrm>
          <a:custGeom>
            <a:avLst/>
            <a:gdLst>
              <a:gd name="connsiteX0" fmla="*/ 0 w 1376516"/>
              <a:gd name="connsiteY0" fmla="*/ 688258 h 688258"/>
              <a:gd name="connsiteX1" fmla="*/ 1376516 w 1376516"/>
              <a:gd name="connsiteY1" fmla="*/ 0 h 688258"/>
              <a:gd name="connsiteX2" fmla="*/ 1376516 w 1376516"/>
              <a:gd name="connsiteY2" fmla="*/ 0 h 688258"/>
              <a:gd name="connsiteX0" fmla="*/ 0 w 1376516"/>
              <a:gd name="connsiteY0" fmla="*/ 698091 h 698091"/>
              <a:gd name="connsiteX1" fmla="*/ 521110 w 1376516"/>
              <a:gd name="connsiteY1" fmla="*/ 0 h 698091"/>
              <a:gd name="connsiteX2" fmla="*/ 1376516 w 1376516"/>
              <a:gd name="connsiteY2" fmla="*/ 9833 h 698091"/>
              <a:gd name="connsiteX3" fmla="*/ 1376516 w 1376516"/>
              <a:gd name="connsiteY3" fmla="*/ 9833 h 698091"/>
              <a:gd name="connsiteX0" fmla="*/ 0 w 1412246"/>
              <a:gd name="connsiteY0" fmla="*/ 1120878 h 1120878"/>
              <a:gd name="connsiteX1" fmla="*/ 556840 w 1412246"/>
              <a:gd name="connsiteY1" fmla="*/ 0 h 1120878"/>
              <a:gd name="connsiteX2" fmla="*/ 1412246 w 1412246"/>
              <a:gd name="connsiteY2" fmla="*/ 9833 h 1120878"/>
              <a:gd name="connsiteX3" fmla="*/ 1412246 w 1412246"/>
              <a:gd name="connsiteY3" fmla="*/ 9833 h 112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2246" h="1120878">
                <a:moveTo>
                  <a:pt x="0" y="1120878"/>
                </a:moveTo>
                <a:cubicBezTo>
                  <a:pt x="222865" y="1009446"/>
                  <a:pt x="333975" y="111432"/>
                  <a:pt x="556840" y="0"/>
                </a:cubicBezTo>
                <a:lnTo>
                  <a:pt x="1412246" y="9833"/>
                </a:lnTo>
                <a:lnTo>
                  <a:pt x="1412246" y="9833"/>
                </a:lnTo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8" name="Freihandform: Form 57">
            <a:extLst>
              <a:ext uri="{FF2B5EF4-FFF2-40B4-BE49-F238E27FC236}">
                <a16:creationId xmlns:a16="http://schemas.microsoft.com/office/drawing/2014/main" id="{6D5758A6-0AD4-4A62-989F-CDAA2BA14987}"/>
              </a:ext>
            </a:extLst>
          </p:cNvPr>
          <p:cNvSpPr/>
          <p:nvPr/>
        </p:nvSpPr>
        <p:spPr>
          <a:xfrm>
            <a:off x="3496436" y="3807396"/>
            <a:ext cx="1620462" cy="381832"/>
          </a:xfrm>
          <a:custGeom>
            <a:avLst/>
            <a:gdLst>
              <a:gd name="connsiteX0" fmla="*/ 0 w 1376516"/>
              <a:gd name="connsiteY0" fmla="*/ 688258 h 688258"/>
              <a:gd name="connsiteX1" fmla="*/ 1376516 w 1376516"/>
              <a:gd name="connsiteY1" fmla="*/ 0 h 688258"/>
              <a:gd name="connsiteX2" fmla="*/ 1376516 w 1376516"/>
              <a:gd name="connsiteY2" fmla="*/ 0 h 688258"/>
              <a:gd name="connsiteX0" fmla="*/ 0 w 1376516"/>
              <a:gd name="connsiteY0" fmla="*/ 698091 h 698091"/>
              <a:gd name="connsiteX1" fmla="*/ 521110 w 1376516"/>
              <a:gd name="connsiteY1" fmla="*/ 0 h 698091"/>
              <a:gd name="connsiteX2" fmla="*/ 1376516 w 1376516"/>
              <a:gd name="connsiteY2" fmla="*/ 9833 h 698091"/>
              <a:gd name="connsiteX3" fmla="*/ 1376516 w 1376516"/>
              <a:gd name="connsiteY3" fmla="*/ 9833 h 698091"/>
              <a:gd name="connsiteX0" fmla="*/ 0 w 1349719"/>
              <a:gd name="connsiteY0" fmla="*/ 4955 h 1597781"/>
              <a:gd name="connsiteX1" fmla="*/ 494313 w 1349719"/>
              <a:gd name="connsiteY1" fmla="*/ 1587948 h 1597781"/>
              <a:gd name="connsiteX2" fmla="*/ 1349719 w 1349719"/>
              <a:gd name="connsiteY2" fmla="*/ 1597781 h 1597781"/>
              <a:gd name="connsiteX3" fmla="*/ 1349719 w 1349719"/>
              <a:gd name="connsiteY3" fmla="*/ 1597781 h 1597781"/>
              <a:gd name="connsiteX0" fmla="*/ 0 w 1376517"/>
              <a:gd name="connsiteY0" fmla="*/ 4617 h 1735094"/>
              <a:gd name="connsiteX1" fmla="*/ 521111 w 1376517"/>
              <a:gd name="connsiteY1" fmla="*/ 1725261 h 1735094"/>
              <a:gd name="connsiteX2" fmla="*/ 1376517 w 1376517"/>
              <a:gd name="connsiteY2" fmla="*/ 1735094 h 1735094"/>
              <a:gd name="connsiteX3" fmla="*/ 1376517 w 1376517"/>
              <a:gd name="connsiteY3" fmla="*/ 1735094 h 1735094"/>
              <a:gd name="connsiteX0" fmla="*/ 0 w 1412247"/>
              <a:gd name="connsiteY0" fmla="*/ 4617 h 1735094"/>
              <a:gd name="connsiteX1" fmla="*/ 556841 w 1412247"/>
              <a:gd name="connsiteY1" fmla="*/ 1725261 h 1735094"/>
              <a:gd name="connsiteX2" fmla="*/ 1412247 w 1412247"/>
              <a:gd name="connsiteY2" fmla="*/ 1735094 h 1735094"/>
              <a:gd name="connsiteX3" fmla="*/ 1412247 w 1412247"/>
              <a:gd name="connsiteY3" fmla="*/ 1735094 h 1735094"/>
              <a:gd name="connsiteX0" fmla="*/ 0 w 1412247"/>
              <a:gd name="connsiteY0" fmla="*/ 0 h 1730477"/>
              <a:gd name="connsiteX1" fmla="*/ 777968 w 1412247"/>
              <a:gd name="connsiteY1" fmla="*/ 304302 h 1730477"/>
              <a:gd name="connsiteX2" fmla="*/ 556841 w 1412247"/>
              <a:gd name="connsiteY2" fmla="*/ 1720644 h 1730477"/>
              <a:gd name="connsiteX3" fmla="*/ 1412247 w 1412247"/>
              <a:gd name="connsiteY3" fmla="*/ 1730477 h 1730477"/>
              <a:gd name="connsiteX4" fmla="*/ 1412247 w 1412247"/>
              <a:gd name="connsiteY4" fmla="*/ 1730477 h 1730477"/>
              <a:gd name="connsiteX0" fmla="*/ 0 w 1412247"/>
              <a:gd name="connsiteY0" fmla="*/ 0 h 1755992"/>
              <a:gd name="connsiteX1" fmla="*/ 777968 w 1412247"/>
              <a:gd name="connsiteY1" fmla="*/ 304302 h 1755992"/>
              <a:gd name="connsiteX2" fmla="*/ 905248 w 1412247"/>
              <a:gd name="connsiteY2" fmla="*/ 1755992 h 1755992"/>
              <a:gd name="connsiteX3" fmla="*/ 1412247 w 1412247"/>
              <a:gd name="connsiteY3" fmla="*/ 1730477 h 1755992"/>
              <a:gd name="connsiteX4" fmla="*/ 1412247 w 1412247"/>
              <a:gd name="connsiteY4" fmla="*/ 1730477 h 1755992"/>
              <a:gd name="connsiteX0" fmla="*/ 0 w 1412247"/>
              <a:gd name="connsiteY0" fmla="*/ 0 h 1730477"/>
              <a:gd name="connsiteX1" fmla="*/ 777968 w 1412247"/>
              <a:gd name="connsiteY1" fmla="*/ 304302 h 1730477"/>
              <a:gd name="connsiteX2" fmla="*/ 905248 w 1412247"/>
              <a:gd name="connsiteY2" fmla="*/ 1635808 h 1730477"/>
              <a:gd name="connsiteX3" fmla="*/ 1412247 w 1412247"/>
              <a:gd name="connsiteY3" fmla="*/ 1730477 h 1730477"/>
              <a:gd name="connsiteX4" fmla="*/ 1412247 w 1412247"/>
              <a:gd name="connsiteY4" fmla="*/ 1730477 h 1730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247" h="1730477">
                <a:moveTo>
                  <a:pt x="0" y="0"/>
                </a:moveTo>
                <a:cubicBezTo>
                  <a:pt x="39920" y="107275"/>
                  <a:pt x="685161" y="17528"/>
                  <a:pt x="777968" y="304302"/>
                </a:cubicBezTo>
                <a:cubicBezTo>
                  <a:pt x="870775" y="591076"/>
                  <a:pt x="709794" y="1454670"/>
                  <a:pt x="905248" y="1635808"/>
                </a:cubicBezTo>
                <a:lnTo>
                  <a:pt x="1412247" y="1730477"/>
                </a:lnTo>
                <a:lnTo>
                  <a:pt x="1412247" y="1730477"/>
                </a:ln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EDD5548-3D87-4465-BE24-F9B3C9AB86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981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69"/>
    </mc:Choice>
    <mc:Fallback xmlns="">
      <p:transition spd="slow" advTm="77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7" grpId="0" animBg="1"/>
      <p:bldP spid="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D334A-3E42-42F6-8F55-14B224F0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457825" cy="31591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1800" b="1" dirty="0">
                <a:solidFill>
                  <a:prstClr val="black"/>
                </a:solidFill>
              </a:rPr>
              <a:t>Menschliche Wahrnehmung und Kommunikation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719666C-4C45-4B26-A061-6F9E93EF30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96" t="4465" r="25652" b="15860"/>
          <a:stretch/>
        </p:blipFill>
        <p:spPr>
          <a:xfrm>
            <a:off x="7724775" y="0"/>
            <a:ext cx="4467225" cy="687513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BC91A24-3DEB-4938-A0D1-1357C4226FE6}"/>
              </a:ext>
            </a:extLst>
          </p:cNvPr>
          <p:cNvSpPr txBox="1"/>
          <p:nvPr/>
        </p:nvSpPr>
        <p:spPr>
          <a:xfrm>
            <a:off x="8752763" y="446168"/>
            <a:ext cx="2918031" cy="931876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76912 w 2858211"/>
              <a:gd name="connsiteY0" fmla="*/ 0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76912 w 2858211"/>
              <a:gd name="connsiteY4" fmla="*/ 0 h 931876"/>
              <a:gd name="connsiteX0" fmla="*/ 136732 w 2918031"/>
              <a:gd name="connsiteY0" fmla="*/ 0 h 931876"/>
              <a:gd name="connsiteX1" fmla="*/ 2918031 w 2918031"/>
              <a:gd name="connsiteY1" fmla="*/ 0 h 931876"/>
              <a:gd name="connsiteX2" fmla="*/ 2755662 w 2918031"/>
              <a:gd name="connsiteY2" fmla="*/ 931876 h 931876"/>
              <a:gd name="connsiteX3" fmla="*/ 0 w 2918031"/>
              <a:gd name="connsiteY3" fmla="*/ 914785 h 931876"/>
              <a:gd name="connsiteX4" fmla="*/ 136732 w 2918031"/>
              <a:gd name="connsiteY4" fmla="*/ 0 h 93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8031" h="931876">
                <a:moveTo>
                  <a:pt x="136732" y="0"/>
                </a:moveTo>
                <a:lnTo>
                  <a:pt x="2918031" y="0"/>
                </a:lnTo>
                <a:lnTo>
                  <a:pt x="2755662" y="931876"/>
                </a:lnTo>
                <a:lnTo>
                  <a:pt x="0" y="914785"/>
                </a:lnTo>
                <a:lnTo>
                  <a:pt x="136732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de-DE" sz="1700" b="1" dirty="0">
                <a:solidFill>
                  <a:prstClr val="black"/>
                </a:solidFill>
              </a:rPr>
              <a:t>Die Wirklichkeit gibt es nicht!</a:t>
            </a:r>
          </a:p>
          <a:p>
            <a:pPr algn="ctr"/>
            <a:r>
              <a:rPr lang="de-DE" dirty="0"/>
              <a:t>(Jeder lebt in seiner eigenen Welt.)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536DEEB-684A-47C5-808A-7AA4E018CD94}"/>
              </a:ext>
            </a:extLst>
          </p:cNvPr>
          <p:cNvSpPr txBox="1"/>
          <p:nvPr/>
        </p:nvSpPr>
        <p:spPr>
          <a:xfrm>
            <a:off x="8547663" y="1485649"/>
            <a:ext cx="2926578" cy="1384995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119641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19641 w 2858211"/>
              <a:gd name="connsiteY4" fmla="*/ 8546 h 931876"/>
              <a:gd name="connsiteX0" fmla="*/ 188008 w 2926578"/>
              <a:gd name="connsiteY0" fmla="*/ 8546 h 931876"/>
              <a:gd name="connsiteX1" fmla="*/ 2926578 w 2926578"/>
              <a:gd name="connsiteY1" fmla="*/ 0 h 931876"/>
              <a:gd name="connsiteX2" fmla="*/ 2764209 w 2926578"/>
              <a:gd name="connsiteY2" fmla="*/ 931876 h 931876"/>
              <a:gd name="connsiteX3" fmla="*/ 0 w 2926578"/>
              <a:gd name="connsiteY3" fmla="*/ 906239 h 931876"/>
              <a:gd name="connsiteX4" fmla="*/ 188008 w 2926578"/>
              <a:gd name="connsiteY4" fmla="*/ 8546 h 93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6578" h="931876">
                <a:moveTo>
                  <a:pt x="188008" y="8546"/>
                </a:moveTo>
                <a:lnTo>
                  <a:pt x="2926578" y="0"/>
                </a:lnTo>
                <a:lnTo>
                  <a:pt x="2764209" y="931876"/>
                </a:lnTo>
                <a:lnTo>
                  <a:pt x="0" y="906239"/>
                </a:lnTo>
                <a:lnTo>
                  <a:pt x="188008" y="854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Wahrnehmungen werden </a:t>
            </a:r>
            <a:br>
              <a:rPr lang="de-DE" b="1" dirty="0"/>
            </a:br>
            <a:r>
              <a:rPr lang="de-DE" b="1" dirty="0"/>
              <a:t>auf 2 Ebenen verarbeitet.</a:t>
            </a:r>
          </a:p>
          <a:p>
            <a:pPr marL="179388" indent="-179388">
              <a:buFontTx/>
              <a:buChar char="-"/>
              <a:tabLst>
                <a:tab pos="1258888" algn="l"/>
              </a:tabLst>
            </a:pPr>
            <a:r>
              <a:rPr lang="de-DE" sz="1600" b="1" dirty="0"/>
              <a:t>rational</a:t>
            </a:r>
            <a:r>
              <a:rPr lang="de-DE" sz="1600" dirty="0"/>
              <a:t>: 	Was ist es? </a:t>
            </a:r>
          </a:p>
          <a:p>
            <a:pPr marL="179388" indent="-179388">
              <a:buFontTx/>
              <a:buChar char="-"/>
            </a:pPr>
            <a:r>
              <a:rPr lang="de-DE" sz="1600" b="1" dirty="0"/>
              <a:t>emotionale Bewertung</a:t>
            </a:r>
            <a:r>
              <a:rPr lang="de-DE" sz="1600" dirty="0"/>
              <a:t>:</a:t>
            </a:r>
          </a:p>
          <a:p>
            <a:pPr marL="982663" lvl="1" algn="ctr">
              <a:tabLst>
                <a:tab pos="541338" algn="l"/>
              </a:tabLst>
            </a:pPr>
            <a:r>
              <a:rPr lang="de-DE" sz="1600" dirty="0"/>
              <a:t>Wie ist es für mich?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C89D39B-BD48-428B-A437-611EC9F6D87B}"/>
              </a:ext>
            </a:extLst>
          </p:cNvPr>
          <p:cNvSpPr txBox="1"/>
          <p:nvPr/>
        </p:nvSpPr>
        <p:spPr>
          <a:xfrm>
            <a:off x="8385294" y="2953296"/>
            <a:ext cx="2883848" cy="666041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111095 w 2858211"/>
              <a:gd name="connsiteY0" fmla="*/ 0 h 947972"/>
              <a:gd name="connsiteX1" fmla="*/ 2858211 w 2858211"/>
              <a:gd name="connsiteY1" fmla="*/ 16096 h 947972"/>
              <a:gd name="connsiteX2" fmla="*/ 2695842 w 2858211"/>
              <a:gd name="connsiteY2" fmla="*/ 947972 h 947972"/>
              <a:gd name="connsiteX3" fmla="*/ 0 w 2858211"/>
              <a:gd name="connsiteY3" fmla="*/ 922335 h 947972"/>
              <a:gd name="connsiteX4" fmla="*/ 111095 w 2858211"/>
              <a:gd name="connsiteY4" fmla="*/ 0 h 947972"/>
              <a:gd name="connsiteX0" fmla="*/ 111095 w 2858211"/>
              <a:gd name="connsiteY0" fmla="*/ 0 h 960294"/>
              <a:gd name="connsiteX1" fmla="*/ 2858211 w 2858211"/>
              <a:gd name="connsiteY1" fmla="*/ 16096 h 960294"/>
              <a:gd name="connsiteX2" fmla="*/ 2798391 w 2858211"/>
              <a:gd name="connsiteY2" fmla="*/ 960294 h 960294"/>
              <a:gd name="connsiteX3" fmla="*/ 0 w 2858211"/>
              <a:gd name="connsiteY3" fmla="*/ 922335 h 960294"/>
              <a:gd name="connsiteX4" fmla="*/ 111095 w 2858211"/>
              <a:gd name="connsiteY4" fmla="*/ 0 h 960294"/>
              <a:gd name="connsiteX0" fmla="*/ 111095 w 2883848"/>
              <a:gd name="connsiteY0" fmla="*/ 0 h 960294"/>
              <a:gd name="connsiteX1" fmla="*/ 2883848 w 2883848"/>
              <a:gd name="connsiteY1" fmla="*/ 16096 h 960294"/>
              <a:gd name="connsiteX2" fmla="*/ 2798391 w 2883848"/>
              <a:gd name="connsiteY2" fmla="*/ 960294 h 960294"/>
              <a:gd name="connsiteX3" fmla="*/ 0 w 2883848"/>
              <a:gd name="connsiteY3" fmla="*/ 922335 h 960294"/>
              <a:gd name="connsiteX4" fmla="*/ 111095 w 2883848"/>
              <a:gd name="connsiteY4" fmla="*/ 0 h 96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848" h="960294">
                <a:moveTo>
                  <a:pt x="111095" y="0"/>
                </a:moveTo>
                <a:lnTo>
                  <a:pt x="2883848" y="16096"/>
                </a:lnTo>
                <a:lnTo>
                  <a:pt x="2798391" y="960294"/>
                </a:lnTo>
                <a:lnTo>
                  <a:pt x="0" y="922335"/>
                </a:lnTo>
                <a:lnTo>
                  <a:pt x="111095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Emotionale Bewertung steuert das Verhalten</a:t>
            </a:r>
            <a:endParaRPr lang="de-DE" sz="1400" dirty="0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B7CD93F8-80B1-4575-ABE2-4E15E935C87A}"/>
              </a:ext>
            </a:extLst>
          </p:cNvPr>
          <p:cNvSpPr txBox="1"/>
          <p:nvPr/>
        </p:nvSpPr>
        <p:spPr>
          <a:xfrm>
            <a:off x="232624" y="2011977"/>
            <a:ext cx="36779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Beispiel Konflikt:</a:t>
            </a:r>
          </a:p>
          <a:p>
            <a:r>
              <a:rPr lang="de-DE" dirty="0"/>
              <a:t>emotional gesteuerte</a:t>
            </a:r>
            <a:br>
              <a:rPr lang="de-DE" dirty="0"/>
            </a:br>
            <a:r>
              <a:rPr lang="de-DE" dirty="0"/>
              <a:t>Verhaltensmuster</a:t>
            </a:r>
          </a:p>
          <a:p>
            <a:endParaRPr lang="de-DE" dirty="0"/>
          </a:p>
          <a:p>
            <a:r>
              <a:rPr lang="de-DE" dirty="0"/>
              <a:t>Schon dann, </a:t>
            </a:r>
            <a:br>
              <a:rPr lang="de-DE" dirty="0"/>
            </a:br>
            <a:r>
              <a:rPr lang="de-DE" dirty="0"/>
              <a:t>wenn ich Recht haben </a:t>
            </a:r>
          </a:p>
          <a:p>
            <a:r>
              <a:rPr lang="de-DE" dirty="0"/>
              <a:t>und überzeugen will.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30F69BE8-D76B-4D9E-BCF9-9242B37F8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4585" y="2294167"/>
            <a:ext cx="581023" cy="31587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9" name="Oval 4">
            <a:extLst>
              <a:ext uri="{FF2B5EF4-FFF2-40B4-BE49-F238E27FC236}">
                <a16:creationId xmlns:a16="http://schemas.microsoft.com/office/drawing/2014/main" id="{5BDBDCD1-8E17-4089-BF92-7C1002328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068" y="2556299"/>
            <a:ext cx="3538735" cy="325635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0" name="Oval 5">
            <a:extLst>
              <a:ext uri="{FF2B5EF4-FFF2-40B4-BE49-F238E27FC236}">
                <a16:creationId xmlns:a16="http://schemas.microsoft.com/office/drawing/2014/main" id="{C963E39B-ADF2-4FAB-B8AF-7456CBFE1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651" y="1062478"/>
            <a:ext cx="1500874" cy="128323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1" name="Oval 6">
            <a:extLst>
              <a:ext uri="{FF2B5EF4-FFF2-40B4-BE49-F238E27FC236}">
                <a16:creationId xmlns:a16="http://schemas.microsoft.com/office/drawing/2014/main" id="{99343589-8426-49A8-8517-2F10B3B2A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5783" y="1075639"/>
            <a:ext cx="902726" cy="35535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FBC19890-F2C9-4327-A92A-CE68E6D09318}"/>
              </a:ext>
            </a:extLst>
          </p:cNvPr>
          <p:cNvGrpSpPr/>
          <p:nvPr/>
        </p:nvGrpSpPr>
        <p:grpSpPr>
          <a:xfrm>
            <a:off x="5188872" y="3737537"/>
            <a:ext cx="2191984" cy="1891954"/>
            <a:chOff x="5188872" y="3737537"/>
            <a:chExt cx="2191984" cy="1891954"/>
          </a:xfrm>
        </p:grpSpPr>
        <p:sp>
          <p:nvSpPr>
            <p:cNvPr id="42" name="Oval 8">
              <a:extLst>
                <a:ext uri="{FF2B5EF4-FFF2-40B4-BE49-F238E27FC236}">
                  <a16:creationId xmlns:a16="http://schemas.microsoft.com/office/drawing/2014/main" id="{4EDFF9A2-E698-42AE-AEB4-349113F29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1043" y="3737537"/>
              <a:ext cx="1149813" cy="102988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Oval 9">
              <a:extLst>
                <a:ext uri="{FF2B5EF4-FFF2-40B4-BE49-F238E27FC236}">
                  <a16:creationId xmlns:a16="http://schemas.microsoft.com/office/drawing/2014/main" id="{0B9D5698-FF86-4B5C-A662-1B7B97DE8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8872" y="3737537"/>
              <a:ext cx="1149813" cy="102988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1EF592FA-38F7-4AAD-987A-BFA4880B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2844" y="4057798"/>
              <a:ext cx="1993825" cy="1571693"/>
            </a:xfrm>
            <a:custGeom>
              <a:avLst/>
              <a:gdLst>
                <a:gd name="T0" fmla="*/ 815 w 1630"/>
                <a:gd name="T1" fmla="*/ 1433 h 1433"/>
                <a:gd name="T2" fmla="*/ 1630 w 1630"/>
                <a:gd name="T3" fmla="*/ 443 h 1433"/>
                <a:gd name="T4" fmla="*/ 0 w 1630"/>
                <a:gd name="T5" fmla="*/ 0 h 1433"/>
                <a:gd name="T6" fmla="*/ 7 w 1630"/>
                <a:gd name="T7" fmla="*/ 450 h 1433"/>
                <a:gd name="T8" fmla="*/ 815 w 1630"/>
                <a:gd name="T9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0" h="1433">
                  <a:moveTo>
                    <a:pt x="815" y="1433"/>
                  </a:moveTo>
                  <a:lnTo>
                    <a:pt x="1630" y="443"/>
                  </a:lnTo>
                  <a:lnTo>
                    <a:pt x="0" y="0"/>
                  </a:lnTo>
                  <a:lnTo>
                    <a:pt x="7" y="450"/>
                  </a:lnTo>
                  <a:lnTo>
                    <a:pt x="815" y="1433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" name="Line 11">
              <a:extLst>
                <a:ext uri="{FF2B5EF4-FFF2-40B4-BE49-F238E27FC236}">
                  <a16:creationId xmlns:a16="http://schemas.microsoft.com/office/drawing/2014/main" id="{CAA8CFFF-84E8-41B0-8E65-BAE51E8C8B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83641" y="4458125"/>
              <a:ext cx="1054403" cy="1149431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6" name="Arc 12">
              <a:extLst>
                <a:ext uri="{FF2B5EF4-FFF2-40B4-BE49-F238E27FC236}">
                  <a16:creationId xmlns:a16="http://schemas.microsoft.com/office/drawing/2014/main" id="{DA056E7E-30FF-415B-8E6D-2E75F49F1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4650" y="3740827"/>
              <a:ext cx="1086206" cy="887299"/>
            </a:xfrm>
            <a:custGeom>
              <a:avLst/>
              <a:gdLst>
                <a:gd name="G0" fmla="+- 19437 0 0"/>
                <a:gd name="G1" fmla="+- 21600 0 0"/>
                <a:gd name="G2" fmla="+- 21600 0 0"/>
                <a:gd name="T0" fmla="*/ 0 w 41037"/>
                <a:gd name="T1" fmla="*/ 12178 h 36743"/>
                <a:gd name="T2" fmla="*/ 34840 w 41037"/>
                <a:gd name="T3" fmla="*/ 36743 h 36743"/>
                <a:gd name="T4" fmla="*/ 19437 w 41037"/>
                <a:gd name="T5" fmla="*/ 21600 h 36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037" h="36743" fill="none" extrusionOk="0">
                  <a:moveTo>
                    <a:pt x="0" y="12178"/>
                  </a:moveTo>
                  <a:cubicBezTo>
                    <a:pt x="3610" y="4729"/>
                    <a:pt x="11159" y="0"/>
                    <a:pt x="19437" y="0"/>
                  </a:cubicBezTo>
                  <a:cubicBezTo>
                    <a:pt x="31366" y="0"/>
                    <a:pt x="41037" y="9670"/>
                    <a:pt x="41037" y="21600"/>
                  </a:cubicBezTo>
                  <a:cubicBezTo>
                    <a:pt x="41037" y="27264"/>
                    <a:pt x="38811" y="32703"/>
                    <a:pt x="34839" y="36742"/>
                  </a:cubicBezTo>
                </a:path>
                <a:path w="41037" h="36743" stroke="0" extrusionOk="0">
                  <a:moveTo>
                    <a:pt x="0" y="12178"/>
                  </a:moveTo>
                  <a:cubicBezTo>
                    <a:pt x="3610" y="4729"/>
                    <a:pt x="11159" y="0"/>
                    <a:pt x="19437" y="0"/>
                  </a:cubicBezTo>
                  <a:cubicBezTo>
                    <a:pt x="31366" y="0"/>
                    <a:pt x="41037" y="9670"/>
                    <a:pt x="41037" y="21600"/>
                  </a:cubicBezTo>
                  <a:cubicBezTo>
                    <a:pt x="41037" y="27264"/>
                    <a:pt x="38811" y="32703"/>
                    <a:pt x="34839" y="36742"/>
                  </a:cubicBezTo>
                  <a:lnTo>
                    <a:pt x="19437" y="21600"/>
                  </a:ln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Arc 13">
              <a:extLst>
                <a:ext uri="{FF2B5EF4-FFF2-40B4-BE49-F238E27FC236}">
                  <a16:creationId xmlns:a16="http://schemas.microsoft.com/office/drawing/2014/main" id="{E1E3B37E-CED5-4443-8AA1-033C89F6F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4988" y="3740827"/>
              <a:ext cx="1086206" cy="886202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6175 w 41028"/>
                <a:gd name="T1" fmla="*/ 36721 h 36721"/>
                <a:gd name="T2" fmla="*/ 41028 w 41028"/>
                <a:gd name="T3" fmla="*/ 12161 h 36721"/>
                <a:gd name="T4" fmla="*/ 21600 w 41028"/>
                <a:gd name="T5" fmla="*/ 21600 h 36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028" h="36721" fill="none" extrusionOk="0">
                  <a:moveTo>
                    <a:pt x="6175" y="36720"/>
                  </a:moveTo>
                  <a:cubicBezTo>
                    <a:pt x="2217" y="32683"/>
                    <a:pt x="0" y="2725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870" y="0"/>
                    <a:pt x="37414" y="4722"/>
                    <a:pt x="41028" y="12160"/>
                  </a:cubicBezTo>
                </a:path>
                <a:path w="41028" h="36721" stroke="0" extrusionOk="0">
                  <a:moveTo>
                    <a:pt x="6175" y="36720"/>
                  </a:moveTo>
                  <a:cubicBezTo>
                    <a:pt x="2217" y="32683"/>
                    <a:pt x="0" y="2725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870" y="0"/>
                    <a:pt x="37414" y="4722"/>
                    <a:pt x="41028" y="1216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8" name="Line 14">
              <a:extLst>
                <a:ext uri="{FF2B5EF4-FFF2-40B4-BE49-F238E27FC236}">
                  <a16:creationId xmlns:a16="http://schemas.microsoft.com/office/drawing/2014/main" id="{B41DE350-D64D-4D28-9256-0B2039C2B4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54005" y="4619352"/>
              <a:ext cx="929636" cy="10101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Line 15">
              <a:extLst>
                <a:ext uri="{FF2B5EF4-FFF2-40B4-BE49-F238E27FC236}">
                  <a16:creationId xmlns:a16="http://schemas.microsoft.com/office/drawing/2014/main" id="{57C21CFB-6D9B-46E4-836C-B553B9D576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83641" y="4613868"/>
              <a:ext cx="941868" cy="10101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50" name="Oval 28">
            <a:extLst>
              <a:ext uri="{FF2B5EF4-FFF2-40B4-BE49-F238E27FC236}">
                <a16:creationId xmlns:a16="http://schemas.microsoft.com/office/drawing/2014/main" id="{1879D02B-73BC-4FEE-A554-2B6FDF0EC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4585" y="1632807"/>
            <a:ext cx="67276" cy="36194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1" name="Oval 29">
            <a:extLst>
              <a:ext uri="{FF2B5EF4-FFF2-40B4-BE49-F238E27FC236}">
                <a16:creationId xmlns:a16="http://schemas.microsoft.com/office/drawing/2014/main" id="{EDDDAA83-DE9F-4319-867D-BF5CCB31F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2744" y="2043004"/>
            <a:ext cx="181035" cy="70195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2" name="Line 30">
            <a:extLst>
              <a:ext uri="{FF2B5EF4-FFF2-40B4-BE49-F238E27FC236}">
                <a16:creationId xmlns:a16="http://schemas.microsoft.com/office/drawing/2014/main" id="{357966B6-370A-4507-BD80-1B62E4D25E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4396" y="1920163"/>
            <a:ext cx="34249" cy="109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3" name="Line 31">
            <a:extLst>
              <a:ext uri="{FF2B5EF4-FFF2-40B4-BE49-F238E27FC236}">
                <a16:creationId xmlns:a16="http://schemas.microsoft.com/office/drawing/2014/main" id="{82B5D1EF-408D-4247-85EE-CD885BF6B4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33198" y="1920163"/>
            <a:ext cx="33027" cy="109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4" name="Oval 32">
            <a:extLst>
              <a:ext uri="{FF2B5EF4-FFF2-40B4-BE49-F238E27FC236}">
                <a16:creationId xmlns:a16="http://schemas.microsoft.com/office/drawing/2014/main" id="{F12D480B-58D0-47FB-A90A-CC641E026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2873" y="1649259"/>
            <a:ext cx="85625" cy="16342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5" name="Oval 33">
            <a:extLst>
              <a:ext uri="{FF2B5EF4-FFF2-40B4-BE49-F238E27FC236}">
                <a16:creationId xmlns:a16="http://schemas.microsoft.com/office/drawing/2014/main" id="{E0A135C4-2FD8-4428-B6CD-C2495B030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2125" y="1649259"/>
            <a:ext cx="85625" cy="16342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6" name="Oval 34">
            <a:extLst>
              <a:ext uri="{FF2B5EF4-FFF2-40B4-BE49-F238E27FC236}">
                <a16:creationId xmlns:a16="http://schemas.microsoft.com/office/drawing/2014/main" id="{AACBD85B-74CF-4CC4-AD70-B8D516018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082" y="1632807"/>
            <a:ext cx="67276" cy="36194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8" name="Freihandform: Form 57">
            <a:extLst>
              <a:ext uri="{FF2B5EF4-FFF2-40B4-BE49-F238E27FC236}">
                <a16:creationId xmlns:a16="http://schemas.microsoft.com/office/drawing/2014/main" id="{6D5758A6-0AD4-4A62-989F-CDAA2BA14987}"/>
              </a:ext>
            </a:extLst>
          </p:cNvPr>
          <p:cNvSpPr/>
          <p:nvPr/>
        </p:nvSpPr>
        <p:spPr>
          <a:xfrm>
            <a:off x="2413591" y="2610042"/>
            <a:ext cx="2703307" cy="1579186"/>
          </a:xfrm>
          <a:custGeom>
            <a:avLst/>
            <a:gdLst>
              <a:gd name="connsiteX0" fmla="*/ 0 w 1376516"/>
              <a:gd name="connsiteY0" fmla="*/ 688258 h 688258"/>
              <a:gd name="connsiteX1" fmla="*/ 1376516 w 1376516"/>
              <a:gd name="connsiteY1" fmla="*/ 0 h 688258"/>
              <a:gd name="connsiteX2" fmla="*/ 1376516 w 1376516"/>
              <a:gd name="connsiteY2" fmla="*/ 0 h 688258"/>
              <a:gd name="connsiteX0" fmla="*/ 0 w 1376516"/>
              <a:gd name="connsiteY0" fmla="*/ 698091 h 698091"/>
              <a:gd name="connsiteX1" fmla="*/ 521110 w 1376516"/>
              <a:gd name="connsiteY1" fmla="*/ 0 h 698091"/>
              <a:gd name="connsiteX2" fmla="*/ 1376516 w 1376516"/>
              <a:gd name="connsiteY2" fmla="*/ 9833 h 698091"/>
              <a:gd name="connsiteX3" fmla="*/ 1376516 w 1376516"/>
              <a:gd name="connsiteY3" fmla="*/ 9833 h 698091"/>
              <a:gd name="connsiteX0" fmla="*/ 0 w 1349719"/>
              <a:gd name="connsiteY0" fmla="*/ 4955 h 1597781"/>
              <a:gd name="connsiteX1" fmla="*/ 494313 w 1349719"/>
              <a:gd name="connsiteY1" fmla="*/ 1587948 h 1597781"/>
              <a:gd name="connsiteX2" fmla="*/ 1349719 w 1349719"/>
              <a:gd name="connsiteY2" fmla="*/ 1597781 h 1597781"/>
              <a:gd name="connsiteX3" fmla="*/ 1349719 w 1349719"/>
              <a:gd name="connsiteY3" fmla="*/ 1597781 h 1597781"/>
              <a:gd name="connsiteX0" fmla="*/ 0 w 1376517"/>
              <a:gd name="connsiteY0" fmla="*/ 4617 h 1735094"/>
              <a:gd name="connsiteX1" fmla="*/ 521111 w 1376517"/>
              <a:gd name="connsiteY1" fmla="*/ 1725261 h 1735094"/>
              <a:gd name="connsiteX2" fmla="*/ 1376517 w 1376517"/>
              <a:gd name="connsiteY2" fmla="*/ 1735094 h 1735094"/>
              <a:gd name="connsiteX3" fmla="*/ 1376517 w 1376517"/>
              <a:gd name="connsiteY3" fmla="*/ 1735094 h 1735094"/>
              <a:gd name="connsiteX0" fmla="*/ 0 w 1412247"/>
              <a:gd name="connsiteY0" fmla="*/ 4617 h 1735094"/>
              <a:gd name="connsiteX1" fmla="*/ 556841 w 1412247"/>
              <a:gd name="connsiteY1" fmla="*/ 1725261 h 1735094"/>
              <a:gd name="connsiteX2" fmla="*/ 1412247 w 1412247"/>
              <a:gd name="connsiteY2" fmla="*/ 1735094 h 1735094"/>
              <a:gd name="connsiteX3" fmla="*/ 1412247 w 1412247"/>
              <a:gd name="connsiteY3" fmla="*/ 1735094 h 1735094"/>
              <a:gd name="connsiteX0" fmla="*/ 0 w 1412247"/>
              <a:gd name="connsiteY0" fmla="*/ 0 h 1730477"/>
              <a:gd name="connsiteX1" fmla="*/ 777968 w 1412247"/>
              <a:gd name="connsiteY1" fmla="*/ 304302 h 1730477"/>
              <a:gd name="connsiteX2" fmla="*/ 556841 w 1412247"/>
              <a:gd name="connsiteY2" fmla="*/ 1720644 h 1730477"/>
              <a:gd name="connsiteX3" fmla="*/ 1412247 w 1412247"/>
              <a:gd name="connsiteY3" fmla="*/ 1730477 h 1730477"/>
              <a:gd name="connsiteX4" fmla="*/ 1412247 w 1412247"/>
              <a:gd name="connsiteY4" fmla="*/ 1730477 h 1730477"/>
              <a:gd name="connsiteX0" fmla="*/ 0 w 1412247"/>
              <a:gd name="connsiteY0" fmla="*/ 0 h 1755992"/>
              <a:gd name="connsiteX1" fmla="*/ 777968 w 1412247"/>
              <a:gd name="connsiteY1" fmla="*/ 304302 h 1755992"/>
              <a:gd name="connsiteX2" fmla="*/ 905248 w 1412247"/>
              <a:gd name="connsiteY2" fmla="*/ 1755992 h 1755992"/>
              <a:gd name="connsiteX3" fmla="*/ 1412247 w 1412247"/>
              <a:gd name="connsiteY3" fmla="*/ 1730477 h 1755992"/>
              <a:gd name="connsiteX4" fmla="*/ 1412247 w 1412247"/>
              <a:gd name="connsiteY4" fmla="*/ 1730477 h 1755992"/>
              <a:gd name="connsiteX0" fmla="*/ 0 w 1412247"/>
              <a:gd name="connsiteY0" fmla="*/ 0 h 1730477"/>
              <a:gd name="connsiteX1" fmla="*/ 777968 w 1412247"/>
              <a:gd name="connsiteY1" fmla="*/ 304302 h 1730477"/>
              <a:gd name="connsiteX2" fmla="*/ 905248 w 1412247"/>
              <a:gd name="connsiteY2" fmla="*/ 1635808 h 1730477"/>
              <a:gd name="connsiteX3" fmla="*/ 1412247 w 1412247"/>
              <a:gd name="connsiteY3" fmla="*/ 1730477 h 1730477"/>
              <a:gd name="connsiteX4" fmla="*/ 1412247 w 1412247"/>
              <a:gd name="connsiteY4" fmla="*/ 1730477 h 1730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247" h="1730477">
                <a:moveTo>
                  <a:pt x="0" y="0"/>
                </a:moveTo>
                <a:cubicBezTo>
                  <a:pt x="39920" y="107275"/>
                  <a:pt x="685161" y="17528"/>
                  <a:pt x="777968" y="304302"/>
                </a:cubicBezTo>
                <a:cubicBezTo>
                  <a:pt x="870775" y="591076"/>
                  <a:pt x="709794" y="1454670"/>
                  <a:pt x="905248" y="1635808"/>
                </a:cubicBezTo>
                <a:lnTo>
                  <a:pt x="1412247" y="1730477"/>
                </a:lnTo>
                <a:lnTo>
                  <a:pt x="1412247" y="1730477"/>
                </a:ln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D567926-6D4C-4036-9EA5-DEAEDDAA81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0603325"/>
      </p:ext>
    </p:extLst>
  </p:cSld>
  <p:clrMapOvr>
    <a:masterClrMapping/>
  </p:clrMapOvr>
  <p:transition spd="slow" advTm="3384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D334A-3E42-42F6-8F55-14B224F0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457825" cy="31591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1800" b="1" dirty="0">
                <a:solidFill>
                  <a:prstClr val="black"/>
                </a:solidFill>
              </a:rPr>
              <a:t>Menschliche Wahrnehmung und Kommunikation</a:t>
            </a:r>
            <a:endParaRPr lang="de-DE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A6739FD8-D950-4EFA-9C33-AA703D32E52F}"/>
              </a:ext>
            </a:extLst>
          </p:cNvPr>
          <p:cNvGrpSpPr/>
          <p:nvPr/>
        </p:nvGrpSpPr>
        <p:grpSpPr>
          <a:xfrm>
            <a:off x="7724775" y="0"/>
            <a:ext cx="4467225" cy="6875134"/>
            <a:chOff x="7724775" y="0"/>
            <a:chExt cx="4467225" cy="6875134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C719666C-4C45-4B26-A061-6F9E93EF30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696" t="4465" r="25652" b="15860"/>
            <a:stretch/>
          </p:blipFill>
          <p:spPr>
            <a:xfrm>
              <a:off x="7724775" y="0"/>
              <a:ext cx="4467225" cy="6875134"/>
            </a:xfrm>
            <a:prstGeom prst="rect">
              <a:avLst/>
            </a:prstGeom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9BC91A24-3DEB-4938-A0D1-1357C4226FE6}"/>
                </a:ext>
              </a:extLst>
            </p:cNvPr>
            <p:cNvSpPr txBox="1"/>
            <p:nvPr/>
          </p:nvSpPr>
          <p:spPr>
            <a:xfrm>
              <a:off x="8752763" y="446168"/>
              <a:ext cx="2918031" cy="931876"/>
            </a:xfrm>
            <a:custGeom>
              <a:avLst/>
              <a:gdLst>
                <a:gd name="connsiteX0" fmla="*/ 0 w 2781300"/>
                <a:gd name="connsiteY0" fmla="*/ 0 h 923330"/>
                <a:gd name="connsiteX1" fmla="*/ 2781300 w 2781300"/>
                <a:gd name="connsiteY1" fmla="*/ 0 h 923330"/>
                <a:gd name="connsiteX2" fmla="*/ 2781300 w 2781300"/>
                <a:gd name="connsiteY2" fmla="*/ 923330 h 923330"/>
                <a:gd name="connsiteX3" fmla="*/ 0 w 2781300"/>
                <a:gd name="connsiteY3" fmla="*/ 923330 h 923330"/>
                <a:gd name="connsiteX4" fmla="*/ 0 w 2781300"/>
                <a:gd name="connsiteY4" fmla="*/ 0 h 923330"/>
                <a:gd name="connsiteX0" fmla="*/ 0 w 2781300"/>
                <a:gd name="connsiteY0" fmla="*/ 0 h 940421"/>
                <a:gd name="connsiteX1" fmla="*/ 2781300 w 2781300"/>
                <a:gd name="connsiteY1" fmla="*/ 0 h 940421"/>
                <a:gd name="connsiteX2" fmla="*/ 2661659 w 2781300"/>
                <a:gd name="connsiteY2" fmla="*/ 940421 h 940421"/>
                <a:gd name="connsiteX3" fmla="*/ 0 w 2781300"/>
                <a:gd name="connsiteY3" fmla="*/ 923330 h 940421"/>
                <a:gd name="connsiteX4" fmla="*/ 0 w 2781300"/>
                <a:gd name="connsiteY4" fmla="*/ 0 h 940421"/>
                <a:gd name="connsiteX0" fmla="*/ 0 w 2858212"/>
                <a:gd name="connsiteY0" fmla="*/ 0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0 w 2858212"/>
                <a:gd name="connsiteY4" fmla="*/ 0 h 940421"/>
                <a:gd name="connsiteX0" fmla="*/ 119641 w 2858212"/>
                <a:gd name="connsiteY0" fmla="*/ 17091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119641 w 2858212"/>
                <a:gd name="connsiteY4" fmla="*/ 17091 h 940421"/>
                <a:gd name="connsiteX0" fmla="*/ 153824 w 2892395"/>
                <a:gd name="connsiteY0" fmla="*/ 17091 h 940421"/>
                <a:gd name="connsiteX1" fmla="*/ 2892395 w 2892395"/>
                <a:gd name="connsiteY1" fmla="*/ 0 h 940421"/>
                <a:gd name="connsiteX2" fmla="*/ 2695842 w 2892395"/>
                <a:gd name="connsiteY2" fmla="*/ 940421 h 940421"/>
                <a:gd name="connsiteX3" fmla="*/ 0 w 2892395"/>
                <a:gd name="connsiteY3" fmla="*/ 914784 h 940421"/>
                <a:gd name="connsiteX4" fmla="*/ 153824 w 2892395"/>
                <a:gd name="connsiteY4" fmla="*/ 17091 h 940421"/>
                <a:gd name="connsiteX0" fmla="*/ 153824 w 2858211"/>
                <a:gd name="connsiteY0" fmla="*/ 8546 h 931876"/>
                <a:gd name="connsiteX1" fmla="*/ 2858211 w 2858211"/>
                <a:gd name="connsiteY1" fmla="*/ 0 h 931876"/>
                <a:gd name="connsiteX2" fmla="*/ 2695842 w 2858211"/>
                <a:gd name="connsiteY2" fmla="*/ 931876 h 931876"/>
                <a:gd name="connsiteX3" fmla="*/ 0 w 2858211"/>
                <a:gd name="connsiteY3" fmla="*/ 906239 h 931876"/>
                <a:gd name="connsiteX4" fmla="*/ 153824 w 2858211"/>
                <a:gd name="connsiteY4" fmla="*/ 8546 h 931876"/>
                <a:gd name="connsiteX0" fmla="*/ 76912 w 2858211"/>
                <a:gd name="connsiteY0" fmla="*/ 0 h 931876"/>
                <a:gd name="connsiteX1" fmla="*/ 2858211 w 2858211"/>
                <a:gd name="connsiteY1" fmla="*/ 0 h 931876"/>
                <a:gd name="connsiteX2" fmla="*/ 2695842 w 2858211"/>
                <a:gd name="connsiteY2" fmla="*/ 931876 h 931876"/>
                <a:gd name="connsiteX3" fmla="*/ 0 w 2858211"/>
                <a:gd name="connsiteY3" fmla="*/ 906239 h 931876"/>
                <a:gd name="connsiteX4" fmla="*/ 76912 w 2858211"/>
                <a:gd name="connsiteY4" fmla="*/ 0 h 931876"/>
                <a:gd name="connsiteX0" fmla="*/ 136732 w 2918031"/>
                <a:gd name="connsiteY0" fmla="*/ 0 h 931876"/>
                <a:gd name="connsiteX1" fmla="*/ 2918031 w 2918031"/>
                <a:gd name="connsiteY1" fmla="*/ 0 h 931876"/>
                <a:gd name="connsiteX2" fmla="*/ 2755662 w 2918031"/>
                <a:gd name="connsiteY2" fmla="*/ 931876 h 931876"/>
                <a:gd name="connsiteX3" fmla="*/ 0 w 2918031"/>
                <a:gd name="connsiteY3" fmla="*/ 914785 h 931876"/>
                <a:gd name="connsiteX4" fmla="*/ 136732 w 2918031"/>
                <a:gd name="connsiteY4" fmla="*/ 0 h 93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8031" h="931876">
                  <a:moveTo>
                    <a:pt x="136732" y="0"/>
                  </a:moveTo>
                  <a:lnTo>
                    <a:pt x="2918031" y="0"/>
                  </a:lnTo>
                  <a:lnTo>
                    <a:pt x="2755662" y="931876"/>
                  </a:lnTo>
                  <a:lnTo>
                    <a:pt x="0" y="914785"/>
                  </a:lnTo>
                  <a:lnTo>
                    <a:pt x="136732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Die Wirklichkeit gibt es nicht!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(Jeder lebt in seiner eigenen Welt.)</a:t>
              </a: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F536DEEB-684A-47C5-808A-7AA4E018CD94}"/>
                </a:ext>
              </a:extLst>
            </p:cNvPr>
            <p:cNvSpPr txBox="1"/>
            <p:nvPr/>
          </p:nvSpPr>
          <p:spPr>
            <a:xfrm>
              <a:off x="8547663" y="1485649"/>
              <a:ext cx="2926578" cy="1384995"/>
            </a:xfrm>
            <a:custGeom>
              <a:avLst/>
              <a:gdLst>
                <a:gd name="connsiteX0" fmla="*/ 0 w 2781300"/>
                <a:gd name="connsiteY0" fmla="*/ 0 h 923330"/>
                <a:gd name="connsiteX1" fmla="*/ 2781300 w 2781300"/>
                <a:gd name="connsiteY1" fmla="*/ 0 h 923330"/>
                <a:gd name="connsiteX2" fmla="*/ 2781300 w 2781300"/>
                <a:gd name="connsiteY2" fmla="*/ 923330 h 923330"/>
                <a:gd name="connsiteX3" fmla="*/ 0 w 2781300"/>
                <a:gd name="connsiteY3" fmla="*/ 923330 h 923330"/>
                <a:gd name="connsiteX4" fmla="*/ 0 w 2781300"/>
                <a:gd name="connsiteY4" fmla="*/ 0 h 923330"/>
                <a:gd name="connsiteX0" fmla="*/ 0 w 2781300"/>
                <a:gd name="connsiteY0" fmla="*/ 0 h 940421"/>
                <a:gd name="connsiteX1" fmla="*/ 2781300 w 2781300"/>
                <a:gd name="connsiteY1" fmla="*/ 0 h 940421"/>
                <a:gd name="connsiteX2" fmla="*/ 2661659 w 2781300"/>
                <a:gd name="connsiteY2" fmla="*/ 940421 h 940421"/>
                <a:gd name="connsiteX3" fmla="*/ 0 w 2781300"/>
                <a:gd name="connsiteY3" fmla="*/ 923330 h 940421"/>
                <a:gd name="connsiteX4" fmla="*/ 0 w 2781300"/>
                <a:gd name="connsiteY4" fmla="*/ 0 h 940421"/>
                <a:gd name="connsiteX0" fmla="*/ 0 w 2858212"/>
                <a:gd name="connsiteY0" fmla="*/ 0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0 w 2858212"/>
                <a:gd name="connsiteY4" fmla="*/ 0 h 940421"/>
                <a:gd name="connsiteX0" fmla="*/ 119641 w 2858212"/>
                <a:gd name="connsiteY0" fmla="*/ 17091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119641 w 2858212"/>
                <a:gd name="connsiteY4" fmla="*/ 17091 h 940421"/>
                <a:gd name="connsiteX0" fmla="*/ 153824 w 2892395"/>
                <a:gd name="connsiteY0" fmla="*/ 17091 h 940421"/>
                <a:gd name="connsiteX1" fmla="*/ 2892395 w 2892395"/>
                <a:gd name="connsiteY1" fmla="*/ 0 h 940421"/>
                <a:gd name="connsiteX2" fmla="*/ 2695842 w 2892395"/>
                <a:gd name="connsiteY2" fmla="*/ 940421 h 940421"/>
                <a:gd name="connsiteX3" fmla="*/ 0 w 2892395"/>
                <a:gd name="connsiteY3" fmla="*/ 914784 h 940421"/>
                <a:gd name="connsiteX4" fmla="*/ 153824 w 2892395"/>
                <a:gd name="connsiteY4" fmla="*/ 17091 h 940421"/>
                <a:gd name="connsiteX0" fmla="*/ 153824 w 2858211"/>
                <a:gd name="connsiteY0" fmla="*/ 8546 h 931876"/>
                <a:gd name="connsiteX1" fmla="*/ 2858211 w 2858211"/>
                <a:gd name="connsiteY1" fmla="*/ 0 h 931876"/>
                <a:gd name="connsiteX2" fmla="*/ 2695842 w 2858211"/>
                <a:gd name="connsiteY2" fmla="*/ 931876 h 931876"/>
                <a:gd name="connsiteX3" fmla="*/ 0 w 2858211"/>
                <a:gd name="connsiteY3" fmla="*/ 906239 h 931876"/>
                <a:gd name="connsiteX4" fmla="*/ 153824 w 2858211"/>
                <a:gd name="connsiteY4" fmla="*/ 8546 h 931876"/>
                <a:gd name="connsiteX0" fmla="*/ 119641 w 2858211"/>
                <a:gd name="connsiteY0" fmla="*/ 8546 h 931876"/>
                <a:gd name="connsiteX1" fmla="*/ 2858211 w 2858211"/>
                <a:gd name="connsiteY1" fmla="*/ 0 h 931876"/>
                <a:gd name="connsiteX2" fmla="*/ 2695842 w 2858211"/>
                <a:gd name="connsiteY2" fmla="*/ 931876 h 931876"/>
                <a:gd name="connsiteX3" fmla="*/ 0 w 2858211"/>
                <a:gd name="connsiteY3" fmla="*/ 906239 h 931876"/>
                <a:gd name="connsiteX4" fmla="*/ 119641 w 2858211"/>
                <a:gd name="connsiteY4" fmla="*/ 8546 h 931876"/>
                <a:gd name="connsiteX0" fmla="*/ 188008 w 2926578"/>
                <a:gd name="connsiteY0" fmla="*/ 8546 h 931876"/>
                <a:gd name="connsiteX1" fmla="*/ 2926578 w 2926578"/>
                <a:gd name="connsiteY1" fmla="*/ 0 h 931876"/>
                <a:gd name="connsiteX2" fmla="*/ 2764209 w 2926578"/>
                <a:gd name="connsiteY2" fmla="*/ 931876 h 931876"/>
                <a:gd name="connsiteX3" fmla="*/ 0 w 2926578"/>
                <a:gd name="connsiteY3" fmla="*/ 906239 h 931876"/>
                <a:gd name="connsiteX4" fmla="*/ 188008 w 2926578"/>
                <a:gd name="connsiteY4" fmla="*/ 8546 h 93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6578" h="931876">
                  <a:moveTo>
                    <a:pt x="188008" y="8546"/>
                  </a:moveTo>
                  <a:lnTo>
                    <a:pt x="2926578" y="0"/>
                  </a:lnTo>
                  <a:lnTo>
                    <a:pt x="2764209" y="931876"/>
                  </a:lnTo>
                  <a:lnTo>
                    <a:pt x="0" y="906239"/>
                  </a:lnTo>
                  <a:lnTo>
                    <a:pt x="188008" y="8546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Wahrnehmungen werden </a:t>
              </a:r>
              <a:b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auf 2 Ebenen verarbeitet.</a:t>
              </a:r>
            </a:p>
            <a:p>
              <a:pPr marL="179388" marR="0" lvl="0" indent="-1793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>
                  <a:tab pos="1258888" algn="l"/>
                </a:tabLst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rational</a:t>
              </a: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: 	Was ist es? </a:t>
              </a:r>
            </a:p>
            <a:p>
              <a:pPr marL="179388" marR="0" lvl="0" indent="-1793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emotionale Bewertung</a:t>
              </a: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:</a:t>
              </a:r>
            </a:p>
            <a:p>
              <a:pPr marL="982663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541338" algn="l"/>
                </a:tabLst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Wie ist es für mich?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EC89D39B-BD48-428B-A437-611EC9F6D87B}"/>
                </a:ext>
              </a:extLst>
            </p:cNvPr>
            <p:cNvSpPr txBox="1"/>
            <p:nvPr/>
          </p:nvSpPr>
          <p:spPr>
            <a:xfrm>
              <a:off x="8385294" y="2970714"/>
              <a:ext cx="2883848" cy="666041"/>
            </a:xfrm>
            <a:custGeom>
              <a:avLst/>
              <a:gdLst>
                <a:gd name="connsiteX0" fmla="*/ 0 w 2781300"/>
                <a:gd name="connsiteY0" fmla="*/ 0 h 923330"/>
                <a:gd name="connsiteX1" fmla="*/ 2781300 w 2781300"/>
                <a:gd name="connsiteY1" fmla="*/ 0 h 923330"/>
                <a:gd name="connsiteX2" fmla="*/ 2781300 w 2781300"/>
                <a:gd name="connsiteY2" fmla="*/ 923330 h 923330"/>
                <a:gd name="connsiteX3" fmla="*/ 0 w 2781300"/>
                <a:gd name="connsiteY3" fmla="*/ 923330 h 923330"/>
                <a:gd name="connsiteX4" fmla="*/ 0 w 2781300"/>
                <a:gd name="connsiteY4" fmla="*/ 0 h 923330"/>
                <a:gd name="connsiteX0" fmla="*/ 0 w 2781300"/>
                <a:gd name="connsiteY0" fmla="*/ 0 h 940421"/>
                <a:gd name="connsiteX1" fmla="*/ 2781300 w 2781300"/>
                <a:gd name="connsiteY1" fmla="*/ 0 h 940421"/>
                <a:gd name="connsiteX2" fmla="*/ 2661659 w 2781300"/>
                <a:gd name="connsiteY2" fmla="*/ 940421 h 940421"/>
                <a:gd name="connsiteX3" fmla="*/ 0 w 2781300"/>
                <a:gd name="connsiteY3" fmla="*/ 923330 h 940421"/>
                <a:gd name="connsiteX4" fmla="*/ 0 w 2781300"/>
                <a:gd name="connsiteY4" fmla="*/ 0 h 940421"/>
                <a:gd name="connsiteX0" fmla="*/ 0 w 2858212"/>
                <a:gd name="connsiteY0" fmla="*/ 0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0 w 2858212"/>
                <a:gd name="connsiteY4" fmla="*/ 0 h 940421"/>
                <a:gd name="connsiteX0" fmla="*/ 119641 w 2858212"/>
                <a:gd name="connsiteY0" fmla="*/ 17091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119641 w 2858212"/>
                <a:gd name="connsiteY4" fmla="*/ 17091 h 940421"/>
                <a:gd name="connsiteX0" fmla="*/ 153824 w 2892395"/>
                <a:gd name="connsiteY0" fmla="*/ 17091 h 940421"/>
                <a:gd name="connsiteX1" fmla="*/ 2892395 w 2892395"/>
                <a:gd name="connsiteY1" fmla="*/ 0 h 940421"/>
                <a:gd name="connsiteX2" fmla="*/ 2695842 w 2892395"/>
                <a:gd name="connsiteY2" fmla="*/ 940421 h 940421"/>
                <a:gd name="connsiteX3" fmla="*/ 0 w 2892395"/>
                <a:gd name="connsiteY3" fmla="*/ 914784 h 940421"/>
                <a:gd name="connsiteX4" fmla="*/ 153824 w 2892395"/>
                <a:gd name="connsiteY4" fmla="*/ 17091 h 940421"/>
                <a:gd name="connsiteX0" fmla="*/ 153824 w 2858211"/>
                <a:gd name="connsiteY0" fmla="*/ 8546 h 931876"/>
                <a:gd name="connsiteX1" fmla="*/ 2858211 w 2858211"/>
                <a:gd name="connsiteY1" fmla="*/ 0 h 931876"/>
                <a:gd name="connsiteX2" fmla="*/ 2695842 w 2858211"/>
                <a:gd name="connsiteY2" fmla="*/ 931876 h 931876"/>
                <a:gd name="connsiteX3" fmla="*/ 0 w 2858211"/>
                <a:gd name="connsiteY3" fmla="*/ 906239 h 931876"/>
                <a:gd name="connsiteX4" fmla="*/ 153824 w 2858211"/>
                <a:gd name="connsiteY4" fmla="*/ 8546 h 931876"/>
                <a:gd name="connsiteX0" fmla="*/ 111095 w 2858211"/>
                <a:gd name="connsiteY0" fmla="*/ 0 h 947972"/>
                <a:gd name="connsiteX1" fmla="*/ 2858211 w 2858211"/>
                <a:gd name="connsiteY1" fmla="*/ 16096 h 947972"/>
                <a:gd name="connsiteX2" fmla="*/ 2695842 w 2858211"/>
                <a:gd name="connsiteY2" fmla="*/ 947972 h 947972"/>
                <a:gd name="connsiteX3" fmla="*/ 0 w 2858211"/>
                <a:gd name="connsiteY3" fmla="*/ 922335 h 947972"/>
                <a:gd name="connsiteX4" fmla="*/ 111095 w 2858211"/>
                <a:gd name="connsiteY4" fmla="*/ 0 h 947972"/>
                <a:gd name="connsiteX0" fmla="*/ 111095 w 2858211"/>
                <a:gd name="connsiteY0" fmla="*/ 0 h 960294"/>
                <a:gd name="connsiteX1" fmla="*/ 2858211 w 2858211"/>
                <a:gd name="connsiteY1" fmla="*/ 16096 h 960294"/>
                <a:gd name="connsiteX2" fmla="*/ 2798391 w 2858211"/>
                <a:gd name="connsiteY2" fmla="*/ 960294 h 960294"/>
                <a:gd name="connsiteX3" fmla="*/ 0 w 2858211"/>
                <a:gd name="connsiteY3" fmla="*/ 922335 h 960294"/>
                <a:gd name="connsiteX4" fmla="*/ 111095 w 2858211"/>
                <a:gd name="connsiteY4" fmla="*/ 0 h 960294"/>
                <a:gd name="connsiteX0" fmla="*/ 111095 w 2883848"/>
                <a:gd name="connsiteY0" fmla="*/ 0 h 960294"/>
                <a:gd name="connsiteX1" fmla="*/ 2883848 w 2883848"/>
                <a:gd name="connsiteY1" fmla="*/ 16096 h 960294"/>
                <a:gd name="connsiteX2" fmla="*/ 2798391 w 2883848"/>
                <a:gd name="connsiteY2" fmla="*/ 960294 h 960294"/>
                <a:gd name="connsiteX3" fmla="*/ 0 w 2883848"/>
                <a:gd name="connsiteY3" fmla="*/ 922335 h 960294"/>
                <a:gd name="connsiteX4" fmla="*/ 111095 w 2883848"/>
                <a:gd name="connsiteY4" fmla="*/ 0 h 96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3848" h="960294">
                  <a:moveTo>
                    <a:pt x="111095" y="0"/>
                  </a:moveTo>
                  <a:lnTo>
                    <a:pt x="2883848" y="16096"/>
                  </a:lnTo>
                  <a:lnTo>
                    <a:pt x="2798391" y="960294"/>
                  </a:lnTo>
                  <a:lnTo>
                    <a:pt x="0" y="922335"/>
                  </a:lnTo>
                  <a:lnTo>
                    <a:pt x="111095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Emotionale Bewertung steuert das Verhalten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50FD11F-6D54-4CFD-8395-89E4CD8BA764}"/>
              </a:ext>
            </a:extLst>
          </p:cNvPr>
          <p:cNvGrpSpPr/>
          <p:nvPr/>
        </p:nvGrpSpPr>
        <p:grpSpPr>
          <a:xfrm>
            <a:off x="255295" y="1887285"/>
            <a:ext cx="2308949" cy="3099390"/>
            <a:chOff x="2195992" y="1284422"/>
            <a:chExt cx="3538735" cy="4750177"/>
          </a:xfrm>
        </p:grpSpPr>
        <p:sp>
          <p:nvSpPr>
            <p:cNvPr id="10" name="Rectangle 3">
              <a:extLst>
                <a:ext uri="{FF2B5EF4-FFF2-40B4-BE49-F238E27FC236}">
                  <a16:creationId xmlns:a16="http://schemas.microsoft.com/office/drawing/2014/main" id="{0F6D0B9F-4E2B-444E-A797-057F03CD72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509" y="2516111"/>
              <a:ext cx="581023" cy="31587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6C8E0138-7D69-45C2-B305-3E09B6E76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5992" y="2778243"/>
              <a:ext cx="3538735" cy="32563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5">
              <a:extLst>
                <a:ext uri="{FF2B5EF4-FFF2-40B4-BE49-F238E27FC236}">
                  <a16:creationId xmlns:a16="http://schemas.microsoft.com/office/drawing/2014/main" id="{3E044B21-4E2C-4A52-BCB1-B26EAEEF6A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6575" y="1284422"/>
              <a:ext cx="1500874" cy="1283238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6">
              <a:extLst>
                <a:ext uri="{FF2B5EF4-FFF2-40B4-BE49-F238E27FC236}">
                  <a16:creationId xmlns:a16="http://schemas.microsoft.com/office/drawing/2014/main" id="{320FB30F-F11C-4757-A7A6-93838E45F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8707" y="1297583"/>
              <a:ext cx="902726" cy="35535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8">
              <a:extLst>
                <a:ext uri="{FF2B5EF4-FFF2-40B4-BE49-F238E27FC236}">
                  <a16:creationId xmlns:a16="http://schemas.microsoft.com/office/drawing/2014/main" id="{CCD944AB-DD7F-479B-A9C4-FC8E99B38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967" y="3959481"/>
              <a:ext cx="1149813" cy="102988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9">
              <a:extLst>
                <a:ext uri="{FF2B5EF4-FFF2-40B4-BE49-F238E27FC236}">
                  <a16:creationId xmlns:a16="http://schemas.microsoft.com/office/drawing/2014/main" id="{1603905F-1085-4ECB-BC6A-40DC58BBA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1796" y="3959481"/>
              <a:ext cx="1149813" cy="102988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768C8F96-B112-4165-B930-135EA2039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768" y="4279742"/>
              <a:ext cx="1993825" cy="1571693"/>
            </a:xfrm>
            <a:custGeom>
              <a:avLst/>
              <a:gdLst>
                <a:gd name="T0" fmla="*/ 815 w 1630"/>
                <a:gd name="T1" fmla="*/ 1433 h 1433"/>
                <a:gd name="T2" fmla="*/ 1630 w 1630"/>
                <a:gd name="T3" fmla="*/ 443 h 1433"/>
                <a:gd name="T4" fmla="*/ 0 w 1630"/>
                <a:gd name="T5" fmla="*/ 0 h 1433"/>
                <a:gd name="T6" fmla="*/ 7 w 1630"/>
                <a:gd name="T7" fmla="*/ 450 h 1433"/>
                <a:gd name="T8" fmla="*/ 815 w 1630"/>
                <a:gd name="T9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0" h="1433">
                  <a:moveTo>
                    <a:pt x="815" y="1433"/>
                  </a:moveTo>
                  <a:lnTo>
                    <a:pt x="1630" y="443"/>
                  </a:lnTo>
                  <a:lnTo>
                    <a:pt x="0" y="0"/>
                  </a:lnTo>
                  <a:lnTo>
                    <a:pt x="7" y="450"/>
                  </a:lnTo>
                  <a:lnTo>
                    <a:pt x="815" y="1433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Line 11">
              <a:extLst>
                <a:ext uri="{FF2B5EF4-FFF2-40B4-BE49-F238E27FC236}">
                  <a16:creationId xmlns:a16="http://schemas.microsoft.com/office/drawing/2014/main" id="{9E80EDBC-202A-451F-962C-AA9EDB0DC1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66565" y="4680069"/>
              <a:ext cx="1054403" cy="1149431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Arc 12">
              <a:extLst>
                <a:ext uri="{FF2B5EF4-FFF2-40B4-BE49-F238E27FC236}">
                  <a16:creationId xmlns:a16="http://schemas.microsoft.com/office/drawing/2014/main" id="{DAF78BE7-6364-4EFD-9087-4E4286B75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7574" y="3962771"/>
              <a:ext cx="1086206" cy="887299"/>
            </a:xfrm>
            <a:custGeom>
              <a:avLst/>
              <a:gdLst>
                <a:gd name="G0" fmla="+- 19437 0 0"/>
                <a:gd name="G1" fmla="+- 21600 0 0"/>
                <a:gd name="G2" fmla="+- 21600 0 0"/>
                <a:gd name="T0" fmla="*/ 0 w 41037"/>
                <a:gd name="T1" fmla="*/ 12178 h 36743"/>
                <a:gd name="T2" fmla="*/ 34840 w 41037"/>
                <a:gd name="T3" fmla="*/ 36743 h 36743"/>
                <a:gd name="T4" fmla="*/ 19437 w 41037"/>
                <a:gd name="T5" fmla="*/ 21600 h 36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037" h="36743" fill="none" extrusionOk="0">
                  <a:moveTo>
                    <a:pt x="0" y="12178"/>
                  </a:moveTo>
                  <a:cubicBezTo>
                    <a:pt x="3610" y="4729"/>
                    <a:pt x="11159" y="0"/>
                    <a:pt x="19437" y="0"/>
                  </a:cubicBezTo>
                  <a:cubicBezTo>
                    <a:pt x="31366" y="0"/>
                    <a:pt x="41037" y="9670"/>
                    <a:pt x="41037" y="21600"/>
                  </a:cubicBezTo>
                  <a:cubicBezTo>
                    <a:pt x="41037" y="27264"/>
                    <a:pt x="38811" y="32703"/>
                    <a:pt x="34839" y="36742"/>
                  </a:cubicBezTo>
                </a:path>
                <a:path w="41037" h="36743" stroke="0" extrusionOk="0">
                  <a:moveTo>
                    <a:pt x="0" y="12178"/>
                  </a:moveTo>
                  <a:cubicBezTo>
                    <a:pt x="3610" y="4729"/>
                    <a:pt x="11159" y="0"/>
                    <a:pt x="19437" y="0"/>
                  </a:cubicBezTo>
                  <a:cubicBezTo>
                    <a:pt x="31366" y="0"/>
                    <a:pt x="41037" y="9670"/>
                    <a:pt x="41037" y="21600"/>
                  </a:cubicBezTo>
                  <a:cubicBezTo>
                    <a:pt x="41037" y="27264"/>
                    <a:pt x="38811" y="32703"/>
                    <a:pt x="34839" y="36742"/>
                  </a:cubicBezTo>
                  <a:lnTo>
                    <a:pt x="19437" y="21600"/>
                  </a:ln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Arc 13">
              <a:extLst>
                <a:ext uri="{FF2B5EF4-FFF2-40B4-BE49-F238E27FC236}">
                  <a16:creationId xmlns:a16="http://schemas.microsoft.com/office/drawing/2014/main" id="{904BDFD3-0E97-40F7-98A7-E4B819CE9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912" y="3962771"/>
              <a:ext cx="1086206" cy="886202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6175 w 41028"/>
                <a:gd name="T1" fmla="*/ 36721 h 36721"/>
                <a:gd name="T2" fmla="*/ 41028 w 41028"/>
                <a:gd name="T3" fmla="*/ 12161 h 36721"/>
                <a:gd name="T4" fmla="*/ 21600 w 41028"/>
                <a:gd name="T5" fmla="*/ 21600 h 36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028" h="36721" fill="none" extrusionOk="0">
                  <a:moveTo>
                    <a:pt x="6175" y="36720"/>
                  </a:moveTo>
                  <a:cubicBezTo>
                    <a:pt x="2217" y="32683"/>
                    <a:pt x="0" y="2725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870" y="0"/>
                    <a:pt x="37414" y="4722"/>
                    <a:pt x="41028" y="12160"/>
                  </a:cubicBezTo>
                </a:path>
                <a:path w="41028" h="36721" stroke="0" extrusionOk="0">
                  <a:moveTo>
                    <a:pt x="6175" y="36720"/>
                  </a:moveTo>
                  <a:cubicBezTo>
                    <a:pt x="2217" y="32683"/>
                    <a:pt x="0" y="2725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870" y="0"/>
                    <a:pt x="37414" y="4722"/>
                    <a:pt x="41028" y="1216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Line 14">
              <a:extLst>
                <a:ext uri="{FF2B5EF4-FFF2-40B4-BE49-F238E27FC236}">
                  <a16:creationId xmlns:a16="http://schemas.microsoft.com/office/drawing/2014/main" id="{4B2463F3-F472-47B1-BDAF-8621EFA70A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36929" y="4841296"/>
              <a:ext cx="929636" cy="10101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Line 15">
              <a:extLst>
                <a:ext uri="{FF2B5EF4-FFF2-40B4-BE49-F238E27FC236}">
                  <a16:creationId xmlns:a16="http://schemas.microsoft.com/office/drawing/2014/main" id="{6F14B112-7D31-43B6-8D8A-0E4C47220B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66565" y="4835812"/>
              <a:ext cx="941868" cy="10101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28">
              <a:extLst>
                <a:ext uri="{FF2B5EF4-FFF2-40B4-BE49-F238E27FC236}">
                  <a16:creationId xmlns:a16="http://schemas.microsoft.com/office/drawing/2014/main" id="{2F1C4235-0FBD-4F73-926A-6435F5AC4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509" y="1854751"/>
              <a:ext cx="67276" cy="36194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29">
              <a:extLst>
                <a:ext uri="{FF2B5EF4-FFF2-40B4-BE49-F238E27FC236}">
                  <a16:creationId xmlns:a16="http://schemas.microsoft.com/office/drawing/2014/main" id="{7D003C1B-B05B-4086-AEC9-98E3716F0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5668" y="2264948"/>
              <a:ext cx="181035" cy="7019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Line 30">
              <a:extLst>
                <a:ext uri="{FF2B5EF4-FFF2-40B4-BE49-F238E27FC236}">
                  <a16:creationId xmlns:a16="http://schemas.microsoft.com/office/drawing/2014/main" id="{8DD293E9-F7D6-46A4-B340-EDC0480D23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47320" y="2142107"/>
              <a:ext cx="34249" cy="109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Line 31">
              <a:extLst>
                <a:ext uri="{FF2B5EF4-FFF2-40B4-BE49-F238E27FC236}">
                  <a16:creationId xmlns:a16="http://schemas.microsoft.com/office/drawing/2014/main" id="{0EE57179-69CE-4B7E-A8D4-FE975102C6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16122" y="2142107"/>
              <a:ext cx="33027" cy="109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32">
              <a:extLst>
                <a:ext uri="{FF2B5EF4-FFF2-40B4-BE49-F238E27FC236}">
                  <a16:creationId xmlns:a16="http://schemas.microsoft.com/office/drawing/2014/main" id="{5DB7E698-6FC3-412D-AA82-D0EB80FDD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5797" y="1871203"/>
              <a:ext cx="85625" cy="16342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33">
              <a:extLst>
                <a:ext uri="{FF2B5EF4-FFF2-40B4-BE49-F238E27FC236}">
                  <a16:creationId xmlns:a16="http://schemas.microsoft.com/office/drawing/2014/main" id="{15C218D6-06AE-4CF9-AED3-32CAC38CC3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5049" y="1871203"/>
              <a:ext cx="85625" cy="16342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34">
              <a:extLst>
                <a:ext uri="{FF2B5EF4-FFF2-40B4-BE49-F238E27FC236}">
                  <a16:creationId xmlns:a16="http://schemas.microsoft.com/office/drawing/2014/main" id="{D411CCAE-3A4C-43F9-B5F1-F20B3AA14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7006" y="1854751"/>
              <a:ext cx="67276" cy="36194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8DE959B2-846E-4BBF-B5C1-46EAF264B9E0}"/>
              </a:ext>
            </a:extLst>
          </p:cNvPr>
          <p:cNvSpPr txBox="1"/>
          <p:nvPr/>
        </p:nvSpPr>
        <p:spPr>
          <a:xfrm>
            <a:off x="8222924" y="3746181"/>
            <a:ext cx="2935123" cy="923330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153824 w 2918032"/>
              <a:gd name="connsiteY0" fmla="*/ 1153 h 924483"/>
              <a:gd name="connsiteX1" fmla="*/ 2918032 w 2918032"/>
              <a:gd name="connsiteY1" fmla="*/ 0 h 924483"/>
              <a:gd name="connsiteX2" fmla="*/ 2695842 w 2918032"/>
              <a:gd name="connsiteY2" fmla="*/ 924483 h 924483"/>
              <a:gd name="connsiteX3" fmla="*/ 0 w 2918032"/>
              <a:gd name="connsiteY3" fmla="*/ 898846 h 924483"/>
              <a:gd name="connsiteX4" fmla="*/ 153824 w 2918032"/>
              <a:gd name="connsiteY4" fmla="*/ 1153 h 924483"/>
              <a:gd name="connsiteX0" fmla="*/ 153824 w 2918032"/>
              <a:gd name="connsiteY0" fmla="*/ 1153 h 924483"/>
              <a:gd name="connsiteX1" fmla="*/ 2918032 w 2918032"/>
              <a:gd name="connsiteY1" fmla="*/ 0 h 924483"/>
              <a:gd name="connsiteX2" fmla="*/ 2755662 w 2918032"/>
              <a:gd name="connsiteY2" fmla="*/ 924483 h 924483"/>
              <a:gd name="connsiteX3" fmla="*/ 0 w 2918032"/>
              <a:gd name="connsiteY3" fmla="*/ 898846 h 924483"/>
              <a:gd name="connsiteX4" fmla="*/ 153824 w 2918032"/>
              <a:gd name="connsiteY4" fmla="*/ 1153 h 924483"/>
              <a:gd name="connsiteX0" fmla="*/ 170915 w 2935123"/>
              <a:gd name="connsiteY0" fmla="*/ 1153 h 924483"/>
              <a:gd name="connsiteX1" fmla="*/ 2935123 w 2935123"/>
              <a:gd name="connsiteY1" fmla="*/ 0 h 924483"/>
              <a:gd name="connsiteX2" fmla="*/ 2772753 w 2935123"/>
              <a:gd name="connsiteY2" fmla="*/ 924483 h 924483"/>
              <a:gd name="connsiteX3" fmla="*/ 0 w 2935123"/>
              <a:gd name="connsiteY3" fmla="*/ 898846 h 924483"/>
              <a:gd name="connsiteX4" fmla="*/ 170915 w 2935123"/>
              <a:gd name="connsiteY4" fmla="*/ 1153 h 924483"/>
              <a:gd name="connsiteX0" fmla="*/ 162369 w 2935123"/>
              <a:gd name="connsiteY0" fmla="*/ 0 h 930723"/>
              <a:gd name="connsiteX1" fmla="*/ 2935123 w 2935123"/>
              <a:gd name="connsiteY1" fmla="*/ 6240 h 930723"/>
              <a:gd name="connsiteX2" fmla="*/ 2772753 w 2935123"/>
              <a:gd name="connsiteY2" fmla="*/ 930723 h 930723"/>
              <a:gd name="connsiteX3" fmla="*/ 0 w 2935123"/>
              <a:gd name="connsiteY3" fmla="*/ 905086 h 930723"/>
              <a:gd name="connsiteX4" fmla="*/ 162369 w 2935123"/>
              <a:gd name="connsiteY4" fmla="*/ 0 h 93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5123" h="930723">
                <a:moveTo>
                  <a:pt x="162369" y="0"/>
                </a:moveTo>
                <a:lnTo>
                  <a:pt x="2935123" y="6240"/>
                </a:lnTo>
                <a:lnTo>
                  <a:pt x="2772753" y="930723"/>
                </a:lnTo>
                <a:lnTo>
                  <a:pt x="0" y="905086"/>
                </a:lnTo>
                <a:lnTo>
                  <a:pt x="16236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Bei Argumenten zählt</a:t>
            </a:r>
            <a:b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die emotionale Wirkung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="1" dirty="0">
              <a:solidFill>
                <a:prstClr val="black"/>
              </a:solidFill>
              <a:sym typeface="Wingdings" panose="05000000000000000000" pitchFamily="2" charset="2"/>
            </a:endParaRP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FB0B4B20-1D77-43D7-BA24-12C6FD0C0A88}"/>
              </a:ext>
            </a:extLst>
          </p:cNvPr>
          <p:cNvGrpSpPr/>
          <p:nvPr/>
        </p:nvGrpSpPr>
        <p:grpSpPr>
          <a:xfrm>
            <a:off x="3233619" y="1887285"/>
            <a:ext cx="2308949" cy="3099390"/>
            <a:chOff x="2195992" y="1284422"/>
            <a:chExt cx="3538735" cy="4750177"/>
          </a:xfrm>
        </p:grpSpPr>
        <p:sp>
          <p:nvSpPr>
            <p:cNvPr id="33" name="Rectangle 3">
              <a:extLst>
                <a:ext uri="{FF2B5EF4-FFF2-40B4-BE49-F238E27FC236}">
                  <a16:creationId xmlns:a16="http://schemas.microsoft.com/office/drawing/2014/main" id="{F2B7FD0E-640F-46E5-A809-C4D1391039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509" y="2516111"/>
              <a:ext cx="581023" cy="31587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4">
              <a:extLst>
                <a:ext uri="{FF2B5EF4-FFF2-40B4-BE49-F238E27FC236}">
                  <a16:creationId xmlns:a16="http://schemas.microsoft.com/office/drawing/2014/main" id="{DA97B498-AF59-4724-92A2-0F530A915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5992" y="2778243"/>
              <a:ext cx="3538735" cy="325635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5">
              <a:extLst>
                <a:ext uri="{FF2B5EF4-FFF2-40B4-BE49-F238E27FC236}">
                  <a16:creationId xmlns:a16="http://schemas.microsoft.com/office/drawing/2014/main" id="{D27BED95-4241-4BB4-8459-9674AB838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6575" y="1284422"/>
              <a:ext cx="1500874" cy="1283238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6">
              <a:extLst>
                <a:ext uri="{FF2B5EF4-FFF2-40B4-BE49-F238E27FC236}">
                  <a16:creationId xmlns:a16="http://schemas.microsoft.com/office/drawing/2014/main" id="{8EE25F40-6D57-446A-ACF1-A686C95A6D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8707" y="1297583"/>
              <a:ext cx="902726" cy="35535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8">
              <a:extLst>
                <a:ext uri="{FF2B5EF4-FFF2-40B4-BE49-F238E27FC236}">
                  <a16:creationId xmlns:a16="http://schemas.microsoft.com/office/drawing/2014/main" id="{B257CE16-FFBF-4172-A49F-76AE7A988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967" y="3959481"/>
              <a:ext cx="1149813" cy="102988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9">
              <a:extLst>
                <a:ext uri="{FF2B5EF4-FFF2-40B4-BE49-F238E27FC236}">
                  <a16:creationId xmlns:a16="http://schemas.microsoft.com/office/drawing/2014/main" id="{899A8DEB-1309-42B5-9688-C60590AE14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1796" y="3959481"/>
              <a:ext cx="1149813" cy="102988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C88151A1-7D5B-4876-9DBF-38F028BEB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768" y="4279742"/>
              <a:ext cx="1993825" cy="1571693"/>
            </a:xfrm>
            <a:custGeom>
              <a:avLst/>
              <a:gdLst>
                <a:gd name="T0" fmla="*/ 815 w 1630"/>
                <a:gd name="T1" fmla="*/ 1433 h 1433"/>
                <a:gd name="T2" fmla="*/ 1630 w 1630"/>
                <a:gd name="T3" fmla="*/ 443 h 1433"/>
                <a:gd name="T4" fmla="*/ 0 w 1630"/>
                <a:gd name="T5" fmla="*/ 0 h 1433"/>
                <a:gd name="T6" fmla="*/ 7 w 1630"/>
                <a:gd name="T7" fmla="*/ 450 h 1433"/>
                <a:gd name="T8" fmla="*/ 815 w 1630"/>
                <a:gd name="T9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0" h="1433">
                  <a:moveTo>
                    <a:pt x="815" y="1433"/>
                  </a:moveTo>
                  <a:lnTo>
                    <a:pt x="1630" y="443"/>
                  </a:lnTo>
                  <a:lnTo>
                    <a:pt x="0" y="0"/>
                  </a:lnTo>
                  <a:lnTo>
                    <a:pt x="7" y="450"/>
                  </a:lnTo>
                  <a:lnTo>
                    <a:pt x="815" y="1433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Line 11">
              <a:extLst>
                <a:ext uri="{FF2B5EF4-FFF2-40B4-BE49-F238E27FC236}">
                  <a16:creationId xmlns:a16="http://schemas.microsoft.com/office/drawing/2014/main" id="{9FF097B5-7A81-42E1-B4CB-A96048CDEF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66565" y="4680069"/>
              <a:ext cx="1054403" cy="1149431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Arc 12">
              <a:extLst>
                <a:ext uri="{FF2B5EF4-FFF2-40B4-BE49-F238E27FC236}">
                  <a16:creationId xmlns:a16="http://schemas.microsoft.com/office/drawing/2014/main" id="{B12CE7E5-C8AD-4FA9-B2CC-4B0E954C7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7574" y="3962771"/>
              <a:ext cx="1086206" cy="887299"/>
            </a:xfrm>
            <a:custGeom>
              <a:avLst/>
              <a:gdLst>
                <a:gd name="G0" fmla="+- 19437 0 0"/>
                <a:gd name="G1" fmla="+- 21600 0 0"/>
                <a:gd name="G2" fmla="+- 21600 0 0"/>
                <a:gd name="T0" fmla="*/ 0 w 41037"/>
                <a:gd name="T1" fmla="*/ 12178 h 36743"/>
                <a:gd name="T2" fmla="*/ 34840 w 41037"/>
                <a:gd name="T3" fmla="*/ 36743 h 36743"/>
                <a:gd name="T4" fmla="*/ 19437 w 41037"/>
                <a:gd name="T5" fmla="*/ 21600 h 36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037" h="36743" fill="none" extrusionOk="0">
                  <a:moveTo>
                    <a:pt x="0" y="12178"/>
                  </a:moveTo>
                  <a:cubicBezTo>
                    <a:pt x="3610" y="4729"/>
                    <a:pt x="11159" y="0"/>
                    <a:pt x="19437" y="0"/>
                  </a:cubicBezTo>
                  <a:cubicBezTo>
                    <a:pt x="31366" y="0"/>
                    <a:pt x="41037" y="9670"/>
                    <a:pt x="41037" y="21600"/>
                  </a:cubicBezTo>
                  <a:cubicBezTo>
                    <a:pt x="41037" y="27264"/>
                    <a:pt x="38811" y="32703"/>
                    <a:pt x="34839" y="36742"/>
                  </a:cubicBezTo>
                </a:path>
                <a:path w="41037" h="36743" stroke="0" extrusionOk="0">
                  <a:moveTo>
                    <a:pt x="0" y="12178"/>
                  </a:moveTo>
                  <a:cubicBezTo>
                    <a:pt x="3610" y="4729"/>
                    <a:pt x="11159" y="0"/>
                    <a:pt x="19437" y="0"/>
                  </a:cubicBezTo>
                  <a:cubicBezTo>
                    <a:pt x="31366" y="0"/>
                    <a:pt x="41037" y="9670"/>
                    <a:pt x="41037" y="21600"/>
                  </a:cubicBezTo>
                  <a:cubicBezTo>
                    <a:pt x="41037" y="27264"/>
                    <a:pt x="38811" y="32703"/>
                    <a:pt x="34839" y="36742"/>
                  </a:cubicBezTo>
                  <a:lnTo>
                    <a:pt x="19437" y="21600"/>
                  </a:ln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Arc 13">
              <a:extLst>
                <a:ext uri="{FF2B5EF4-FFF2-40B4-BE49-F238E27FC236}">
                  <a16:creationId xmlns:a16="http://schemas.microsoft.com/office/drawing/2014/main" id="{6DB0E628-24A2-434C-B203-BCF72D748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912" y="3962771"/>
              <a:ext cx="1086206" cy="886202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6175 w 41028"/>
                <a:gd name="T1" fmla="*/ 36721 h 36721"/>
                <a:gd name="T2" fmla="*/ 41028 w 41028"/>
                <a:gd name="T3" fmla="*/ 12161 h 36721"/>
                <a:gd name="T4" fmla="*/ 21600 w 41028"/>
                <a:gd name="T5" fmla="*/ 21600 h 36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028" h="36721" fill="none" extrusionOk="0">
                  <a:moveTo>
                    <a:pt x="6175" y="36720"/>
                  </a:moveTo>
                  <a:cubicBezTo>
                    <a:pt x="2217" y="32683"/>
                    <a:pt x="0" y="2725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870" y="0"/>
                    <a:pt x="37414" y="4722"/>
                    <a:pt x="41028" y="12160"/>
                  </a:cubicBezTo>
                </a:path>
                <a:path w="41028" h="36721" stroke="0" extrusionOk="0">
                  <a:moveTo>
                    <a:pt x="6175" y="36720"/>
                  </a:moveTo>
                  <a:cubicBezTo>
                    <a:pt x="2217" y="32683"/>
                    <a:pt x="0" y="2725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870" y="0"/>
                    <a:pt x="37414" y="4722"/>
                    <a:pt x="41028" y="1216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Line 14">
              <a:extLst>
                <a:ext uri="{FF2B5EF4-FFF2-40B4-BE49-F238E27FC236}">
                  <a16:creationId xmlns:a16="http://schemas.microsoft.com/office/drawing/2014/main" id="{3248CAFA-84F3-4624-88DC-4D74EFFF01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36929" y="4841296"/>
              <a:ext cx="929636" cy="10101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Line 15">
              <a:extLst>
                <a:ext uri="{FF2B5EF4-FFF2-40B4-BE49-F238E27FC236}">
                  <a16:creationId xmlns:a16="http://schemas.microsoft.com/office/drawing/2014/main" id="{72CE7F9C-72A8-4352-9632-145B0963B3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66565" y="4835812"/>
              <a:ext cx="941868" cy="10101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28">
              <a:extLst>
                <a:ext uri="{FF2B5EF4-FFF2-40B4-BE49-F238E27FC236}">
                  <a16:creationId xmlns:a16="http://schemas.microsoft.com/office/drawing/2014/main" id="{1BF78024-5506-4714-8115-9E3F8C527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509" y="1854751"/>
              <a:ext cx="67276" cy="36194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29">
              <a:extLst>
                <a:ext uri="{FF2B5EF4-FFF2-40B4-BE49-F238E27FC236}">
                  <a16:creationId xmlns:a16="http://schemas.microsoft.com/office/drawing/2014/main" id="{769B3E61-0171-4E92-95E7-2E0C9D559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5668" y="2264948"/>
              <a:ext cx="181035" cy="7019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Line 30">
              <a:extLst>
                <a:ext uri="{FF2B5EF4-FFF2-40B4-BE49-F238E27FC236}">
                  <a16:creationId xmlns:a16="http://schemas.microsoft.com/office/drawing/2014/main" id="{0751CE81-93EA-4DA3-B835-1E412C3DCD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47320" y="2142107"/>
              <a:ext cx="34249" cy="109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Line 31">
              <a:extLst>
                <a:ext uri="{FF2B5EF4-FFF2-40B4-BE49-F238E27FC236}">
                  <a16:creationId xmlns:a16="http://schemas.microsoft.com/office/drawing/2014/main" id="{BCD361E1-23BE-4761-B7FC-E0AB1919D3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16122" y="2142107"/>
              <a:ext cx="33027" cy="109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32">
              <a:extLst>
                <a:ext uri="{FF2B5EF4-FFF2-40B4-BE49-F238E27FC236}">
                  <a16:creationId xmlns:a16="http://schemas.microsoft.com/office/drawing/2014/main" id="{B7F63F43-8C06-4BC2-BA4C-89DDA50340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5797" y="1871203"/>
              <a:ext cx="85625" cy="16342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33">
              <a:extLst>
                <a:ext uri="{FF2B5EF4-FFF2-40B4-BE49-F238E27FC236}">
                  <a16:creationId xmlns:a16="http://schemas.microsoft.com/office/drawing/2014/main" id="{8149DF4E-D6FA-4335-9117-EB3249728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5049" y="1871203"/>
              <a:ext cx="85625" cy="16342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34">
              <a:extLst>
                <a:ext uri="{FF2B5EF4-FFF2-40B4-BE49-F238E27FC236}">
                  <a16:creationId xmlns:a16="http://schemas.microsoft.com/office/drawing/2014/main" id="{2AAE211B-6F26-49B7-8372-D9187CA73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7006" y="1854751"/>
              <a:ext cx="67276" cy="36194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60" name="Verbinder: gekrümmt 59">
            <a:extLst>
              <a:ext uri="{FF2B5EF4-FFF2-40B4-BE49-F238E27FC236}">
                <a16:creationId xmlns:a16="http://schemas.microsoft.com/office/drawing/2014/main" id="{025FE81C-A176-4EC0-AEC7-6451F7F4880B}"/>
              </a:ext>
            </a:extLst>
          </p:cNvPr>
          <p:cNvCxnSpPr>
            <a:endCxn id="35" idx="1"/>
          </p:cNvCxnSpPr>
          <p:nvPr/>
        </p:nvCxnSpPr>
        <p:spPr>
          <a:xfrm flipV="1">
            <a:off x="1550238" y="2009903"/>
            <a:ext cx="2479653" cy="540054"/>
          </a:xfrm>
          <a:prstGeom prst="curvedConnector4">
            <a:avLst>
              <a:gd name="adj1" fmla="val 54049"/>
              <a:gd name="adj2" fmla="val 133163"/>
            </a:avLst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feld 62">
            <a:extLst>
              <a:ext uri="{FF2B5EF4-FFF2-40B4-BE49-F238E27FC236}">
                <a16:creationId xmlns:a16="http://schemas.microsoft.com/office/drawing/2014/main" id="{77C32606-24F1-4AB9-801D-1B13DD749478}"/>
              </a:ext>
            </a:extLst>
          </p:cNvPr>
          <p:cNvSpPr txBox="1"/>
          <p:nvPr/>
        </p:nvSpPr>
        <p:spPr>
          <a:xfrm>
            <a:off x="5547400" y="2027796"/>
            <a:ext cx="1824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richtig / falsch</a:t>
            </a:r>
          </a:p>
        </p:txBody>
      </p:sp>
      <p:cxnSp>
        <p:nvCxnSpPr>
          <p:cNvPr id="65" name="Verbinder: gekrümmt 64">
            <a:extLst>
              <a:ext uri="{FF2B5EF4-FFF2-40B4-BE49-F238E27FC236}">
                <a16:creationId xmlns:a16="http://schemas.microsoft.com/office/drawing/2014/main" id="{29CEF0AA-B37A-4B6D-9A3D-95954C893C61}"/>
              </a:ext>
            </a:extLst>
          </p:cNvPr>
          <p:cNvCxnSpPr>
            <a:cxnSpLocks/>
          </p:cNvCxnSpPr>
          <p:nvPr/>
        </p:nvCxnSpPr>
        <p:spPr>
          <a:xfrm>
            <a:off x="1570590" y="2558546"/>
            <a:ext cx="2493068" cy="1530015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feld 66">
            <a:extLst>
              <a:ext uri="{FF2B5EF4-FFF2-40B4-BE49-F238E27FC236}">
                <a16:creationId xmlns:a16="http://schemas.microsoft.com/office/drawing/2014/main" id="{A5A0E52F-8B19-4855-B7B0-6BB84455DFD7}"/>
              </a:ext>
            </a:extLst>
          </p:cNvPr>
          <p:cNvSpPr txBox="1"/>
          <p:nvPr/>
        </p:nvSpPr>
        <p:spPr>
          <a:xfrm>
            <a:off x="5547400" y="3749958"/>
            <a:ext cx="1824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akzeptieren / ablehnen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C0153E5A-630D-4249-98B2-58F8F814D2BC}"/>
              </a:ext>
            </a:extLst>
          </p:cNvPr>
          <p:cNvSpPr txBox="1"/>
          <p:nvPr/>
        </p:nvSpPr>
        <p:spPr>
          <a:xfrm>
            <a:off x="622279" y="1124841"/>
            <a:ext cx="467431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Bei Argumenten zählt die emotionale Wirkung!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6DCE242-2A5B-4BFD-9382-736FBD9FD8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267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12"/>
    </mc:Choice>
    <mc:Fallback xmlns="">
      <p:transition spd="slow" advTm="79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50469 0.4226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34" y="2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3" grpId="0"/>
      <p:bldP spid="67" grpId="0"/>
      <p:bldP spid="68" grpId="0" animBg="1"/>
      <p:bldP spid="68" grpId="1" animBg="1"/>
      <p:bldP spid="68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D334A-3E42-42F6-8F55-14B224F0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457825" cy="31591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1800" b="1" dirty="0">
                <a:solidFill>
                  <a:prstClr val="black"/>
                </a:solidFill>
              </a:rPr>
              <a:t>Menschliche Wahrnehmung und Kommunikation</a:t>
            </a:r>
            <a:endParaRPr lang="de-DE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A6739FD8-D950-4EFA-9C33-AA703D32E52F}"/>
              </a:ext>
            </a:extLst>
          </p:cNvPr>
          <p:cNvGrpSpPr/>
          <p:nvPr/>
        </p:nvGrpSpPr>
        <p:grpSpPr>
          <a:xfrm>
            <a:off x="7724775" y="0"/>
            <a:ext cx="4467225" cy="6875134"/>
            <a:chOff x="7724775" y="0"/>
            <a:chExt cx="4467225" cy="6875134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C719666C-4C45-4B26-A061-6F9E93EF30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696" t="4465" r="25652" b="15860"/>
            <a:stretch/>
          </p:blipFill>
          <p:spPr>
            <a:xfrm>
              <a:off x="7724775" y="0"/>
              <a:ext cx="4467225" cy="6875134"/>
            </a:xfrm>
            <a:prstGeom prst="rect">
              <a:avLst/>
            </a:prstGeom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9BC91A24-3DEB-4938-A0D1-1357C4226FE6}"/>
                </a:ext>
              </a:extLst>
            </p:cNvPr>
            <p:cNvSpPr txBox="1"/>
            <p:nvPr/>
          </p:nvSpPr>
          <p:spPr>
            <a:xfrm>
              <a:off x="8752763" y="446168"/>
              <a:ext cx="2918031" cy="931876"/>
            </a:xfrm>
            <a:custGeom>
              <a:avLst/>
              <a:gdLst>
                <a:gd name="connsiteX0" fmla="*/ 0 w 2781300"/>
                <a:gd name="connsiteY0" fmla="*/ 0 h 923330"/>
                <a:gd name="connsiteX1" fmla="*/ 2781300 w 2781300"/>
                <a:gd name="connsiteY1" fmla="*/ 0 h 923330"/>
                <a:gd name="connsiteX2" fmla="*/ 2781300 w 2781300"/>
                <a:gd name="connsiteY2" fmla="*/ 923330 h 923330"/>
                <a:gd name="connsiteX3" fmla="*/ 0 w 2781300"/>
                <a:gd name="connsiteY3" fmla="*/ 923330 h 923330"/>
                <a:gd name="connsiteX4" fmla="*/ 0 w 2781300"/>
                <a:gd name="connsiteY4" fmla="*/ 0 h 923330"/>
                <a:gd name="connsiteX0" fmla="*/ 0 w 2781300"/>
                <a:gd name="connsiteY0" fmla="*/ 0 h 940421"/>
                <a:gd name="connsiteX1" fmla="*/ 2781300 w 2781300"/>
                <a:gd name="connsiteY1" fmla="*/ 0 h 940421"/>
                <a:gd name="connsiteX2" fmla="*/ 2661659 w 2781300"/>
                <a:gd name="connsiteY2" fmla="*/ 940421 h 940421"/>
                <a:gd name="connsiteX3" fmla="*/ 0 w 2781300"/>
                <a:gd name="connsiteY3" fmla="*/ 923330 h 940421"/>
                <a:gd name="connsiteX4" fmla="*/ 0 w 2781300"/>
                <a:gd name="connsiteY4" fmla="*/ 0 h 940421"/>
                <a:gd name="connsiteX0" fmla="*/ 0 w 2858212"/>
                <a:gd name="connsiteY0" fmla="*/ 0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0 w 2858212"/>
                <a:gd name="connsiteY4" fmla="*/ 0 h 940421"/>
                <a:gd name="connsiteX0" fmla="*/ 119641 w 2858212"/>
                <a:gd name="connsiteY0" fmla="*/ 17091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119641 w 2858212"/>
                <a:gd name="connsiteY4" fmla="*/ 17091 h 940421"/>
                <a:gd name="connsiteX0" fmla="*/ 153824 w 2892395"/>
                <a:gd name="connsiteY0" fmla="*/ 17091 h 940421"/>
                <a:gd name="connsiteX1" fmla="*/ 2892395 w 2892395"/>
                <a:gd name="connsiteY1" fmla="*/ 0 h 940421"/>
                <a:gd name="connsiteX2" fmla="*/ 2695842 w 2892395"/>
                <a:gd name="connsiteY2" fmla="*/ 940421 h 940421"/>
                <a:gd name="connsiteX3" fmla="*/ 0 w 2892395"/>
                <a:gd name="connsiteY3" fmla="*/ 914784 h 940421"/>
                <a:gd name="connsiteX4" fmla="*/ 153824 w 2892395"/>
                <a:gd name="connsiteY4" fmla="*/ 17091 h 940421"/>
                <a:gd name="connsiteX0" fmla="*/ 153824 w 2858211"/>
                <a:gd name="connsiteY0" fmla="*/ 8546 h 931876"/>
                <a:gd name="connsiteX1" fmla="*/ 2858211 w 2858211"/>
                <a:gd name="connsiteY1" fmla="*/ 0 h 931876"/>
                <a:gd name="connsiteX2" fmla="*/ 2695842 w 2858211"/>
                <a:gd name="connsiteY2" fmla="*/ 931876 h 931876"/>
                <a:gd name="connsiteX3" fmla="*/ 0 w 2858211"/>
                <a:gd name="connsiteY3" fmla="*/ 906239 h 931876"/>
                <a:gd name="connsiteX4" fmla="*/ 153824 w 2858211"/>
                <a:gd name="connsiteY4" fmla="*/ 8546 h 931876"/>
                <a:gd name="connsiteX0" fmla="*/ 76912 w 2858211"/>
                <a:gd name="connsiteY0" fmla="*/ 0 h 931876"/>
                <a:gd name="connsiteX1" fmla="*/ 2858211 w 2858211"/>
                <a:gd name="connsiteY1" fmla="*/ 0 h 931876"/>
                <a:gd name="connsiteX2" fmla="*/ 2695842 w 2858211"/>
                <a:gd name="connsiteY2" fmla="*/ 931876 h 931876"/>
                <a:gd name="connsiteX3" fmla="*/ 0 w 2858211"/>
                <a:gd name="connsiteY3" fmla="*/ 906239 h 931876"/>
                <a:gd name="connsiteX4" fmla="*/ 76912 w 2858211"/>
                <a:gd name="connsiteY4" fmla="*/ 0 h 931876"/>
                <a:gd name="connsiteX0" fmla="*/ 136732 w 2918031"/>
                <a:gd name="connsiteY0" fmla="*/ 0 h 931876"/>
                <a:gd name="connsiteX1" fmla="*/ 2918031 w 2918031"/>
                <a:gd name="connsiteY1" fmla="*/ 0 h 931876"/>
                <a:gd name="connsiteX2" fmla="*/ 2755662 w 2918031"/>
                <a:gd name="connsiteY2" fmla="*/ 931876 h 931876"/>
                <a:gd name="connsiteX3" fmla="*/ 0 w 2918031"/>
                <a:gd name="connsiteY3" fmla="*/ 914785 h 931876"/>
                <a:gd name="connsiteX4" fmla="*/ 136732 w 2918031"/>
                <a:gd name="connsiteY4" fmla="*/ 0 h 93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8031" h="931876">
                  <a:moveTo>
                    <a:pt x="136732" y="0"/>
                  </a:moveTo>
                  <a:lnTo>
                    <a:pt x="2918031" y="0"/>
                  </a:lnTo>
                  <a:lnTo>
                    <a:pt x="2755662" y="931876"/>
                  </a:lnTo>
                  <a:lnTo>
                    <a:pt x="0" y="914785"/>
                  </a:lnTo>
                  <a:lnTo>
                    <a:pt x="136732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Die Wirklichkeit gibt es nicht!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(Jeder lebt in seiner eigenen Welt.)</a:t>
              </a: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F536DEEB-684A-47C5-808A-7AA4E018CD94}"/>
                </a:ext>
              </a:extLst>
            </p:cNvPr>
            <p:cNvSpPr txBox="1"/>
            <p:nvPr/>
          </p:nvSpPr>
          <p:spPr>
            <a:xfrm>
              <a:off x="8547663" y="1485649"/>
              <a:ext cx="2926578" cy="1384995"/>
            </a:xfrm>
            <a:custGeom>
              <a:avLst/>
              <a:gdLst>
                <a:gd name="connsiteX0" fmla="*/ 0 w 2781300"/>
                <a:gd name="connsiteY0" fmla="*/ 0 h 923330"/>
                <a:gd name="connsiteX1" fmla="*/ 2781300 w 2781300"/>
                <a:gd name="connsiteY1" fmla="*/ 0 h 923330"/>
                <a:gd name="connsiteX2" fmla="*/ 2781300 w 2781300"/>
                <a:gd name="connsiteY2" fmla="*/ 923330 h 923330"/>
                <a:gd name="connsiteX3" fmla="*/ 0 w 2781300"/>
                <a:gd name="connsiteY3" fmla="*/ 923330 h 923330"/>
                <a:gd name="connsiteX4" fmla="*/ 0 w 2781300"/>
                <a:gd name="connsiteY4" fmla="*/ 0 h 923330"/>
                <a:gd name="connsiteX0" fmla="*/ 0 w 2781300"/>
                <a:gd name="connsiteY0" fmla="*/ 0 h 940421"/>
                <a:gd name="connsiteX1" fmla="*/ 2781300 w 2781300"/>
                <a:gd name="connsiteY1" fmla="*/ 0 h 940421"/>
                <a:gd name="connsiteX2" fmla="*/ 2661659 w 2781300"/>
                <a:gd name="connsiteY2" fmla="*/ 940421 h 940421"/>
                <a:gd name="connsiteX3" fmla="*/ 0 w 2781300"/>
                <a:gd name="connsiteY3" fmla="*/ 923330 h 940421"/>
                <a:gd name="connsiteX4" fmla="*/ 0 w 2781300"/>
                <a:gd name="connsiteY4" fmla="*/ 0 h 940421"/>
                <a:gd name="connsiteX0" fmla="*/ 0 w 2858212"/>
                <a:gd name="connsiteY0" fmla="*/ 0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0 w 2858212"/>
                <a:gd name="connsiteY4" fmla="*/ 0 h 940421"/>
                <a:gd name="connsiteX0" fmla="*/ 119641 w 2858212"/>
                <a:gd name="connsiteY0" fmla="*/ 17091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119641 w 2858212"/>
                <a:gd name="connsiteY4" fmla="*/ 17091 h 940421"/>
                <a:gd name="connsiteX0" fmla="*/ 153824 w 2892395"/>
                <a:gd name="connsiteY0" fmla="*/ 17091 h 940421"/>
                <a:gd name="connsiteX1" fmla="*/ 2892395 w 2892395"/>
                <a:gd name="connsiteY1" fmla="*/ 0 h 940421"/>
                <a:gd name="connsiteX2" fmla="*/ 2695842 w 2892395"/>
                <a:gd name="connsiteY2" fmla="*/ 940421 h 940421"/>
                <a:gd name="connsiteX3" fmla="*/ 0 w 2892395"/>
                <a:gd name="connsiteY3" fmla="*/ 914784 h 940421"/>
                <a:gd name="connsiteX4" fmla="*/ 153824 w 2892395"/>
                <a:gd name="connsiteY4" fmla="*/ 17091 h 940421"/>
                <a:gd name="connsiteX0" fmla="*/ 153824 w 2858211"/>
                <a:gd name="connsiteY0" fmla="*/ 8546 h 931876"/>
                <a:gd name="connsiteX1" fmla="*/ 2858211 w 2858211"/>
                <a:gd name="connsiteY1" fmla="*/ 0 h 931876"/>
                <a:gd name="connsiteX2" fmla="*/ 2695842 w 2858211"/>
                <a:gd name="connsiteY2" fmla="*/ 931876 h 931876"/>
                <a:gd name="connsiteX3" fmla="*/ 0 w 2858211"/>
                <a:gd name="connsiteY3" fmla="*/ 906239 h 931876"/>
                <a:gd name="connsiteX4" fmla="*/ 153824 w 2858211"/>
                <a:gd name="connsiteY4" fmla="*/ 8546 h 931876"/>
                <a:gd name="connsiteX0" fmla="*/ 119641 w 2858211"/>
                <a:gd name="connsiteY0" fmla="*/ 8546 h 931876"/>
                <a:gd name="connsiteX1" fmla="*/ 2858211 w 2858211"/>
                <a:gd name="connsiteY1" fmla="*/ 0 h 931876"/>
                <a:gd name="connsiteX2" fmla="*/ 2695842 w 2858211"/>
                <a:gd name="connsiteY2" fmla="*/ 931876 h 931876"/>
                <a:gd name="connsiteX3" fmla="*/ 0 w 2858211"/>
                <a:gd name="connsiteY3" fmla="*/ 906239 h 931876"/>
                <a:gd name="connsiteX4" fmla="*/ 119641 w 2858211"/>
                <a:gd name="connsiteY4" fmla="*/ 8546 h 931876"/>
                <a:gd name="connsiteX0" fmla="*/ 188008 w 2926578"/>
                <a:gd name="connsiteY0" fmla="*/ 8546 h 931876"/>
                <a:gd name="connsiteX1" fmla="*/ 2926578 w 2926578"/>
                <a:gd name="connsiteY1" fmla="*/ 0 h 931876"/>
                <a:gd name="connsiteX2" fmla="*/ 2764209 w 2926578"/>
                <a:gd name="connsiteY2" fmla="*/ 931876 h 931876"/>
                <a:gd name="connsiteX3" fmla="*/ 0 w 2926578"/>
                <a:gd name="connsiteY3" fmla="*/ 906239 h 931876"/>
                <a:gd name="connsiteX4" fmla="*/ 188008 w 2926578"/>
                <a:gd name="connsiteY4" fmla="*/ 8546 h 93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6578" h="931876">
                  <a:moveTo>
                    <a:pt x="188008" y="8546"/>
                  </a:moveTo>
                  <a:lnTo>
                    <a:pt x="2926578" y="0"/>
                  </a:lnTo>
                  <a:lnTo>
                    <a:pt x="2764209" y="931876"/>
                  </a:lnTo>
                  <a:lnTo>
                    <a:pt x="0" y="906239"/>
                  </a:lnTo>
                  <a:lnTo>
                    <a:pt x="188008" y="8546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Wahrnehmungen werden </a:t>
              </a:r>
              <a:b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auf 2 Ebenen verarbeitet.</a:t>
              </a:r>
            </a:p>
            <a:p>
              <a:pPr marL="179388" marR="0" lvl="0" indent="-1793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>
                  <a:tab pos="1258888" algn="l"/>
                </a:tabLst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rational</a:t>
              </a: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: 	Was ist es? </a:t>
              </a:r>
            </a:p>
            <a:p>
              <a:pPr marL="179388" marR="0" lvl="0" indent="-1793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emotionale Bewertung</a:t>
              </a: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:</a:t>
              </a:r>
            </a:p>
            <a:p>
              <a:pPr marL="982663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541338" algn="l"/>
                </a:tabLst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Wie ist es für mich?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EC89D39B-BD48-428B-A437-611EC9F6D87B}"/>
                </a:ext>
              </a:extLst>
            </p:cNvPr>
            <p:cNvSpPr txBox="1"/>
            <p:nvPr/>
          </p:nvSpPr>
          <p:spPr>
            <a:xfrm>
              <a:off x="8385294" y="2970714"/>
              <a:ext cx="2883848" cy="666041"/>
            </a:xfrm>
            <a:custGeom>
              <a:avLst/>
              <a:gdLst>
                <a:gd name="connsiteX0" fmla="*/ 0 w 2781300"/>
                <a:gd name="connsiteY0" fmla="*/ 0 h 923330"/>
                <a:gd name="connsiteX1" fmla="*/ 2781300 w 2781300"/>
                <a:gd name="connsiteY1" fmla="*/ 0 h 923330"/>
                <a:gd name="connsiteX2" fmla="*/ 2781300 w 2781300"/>
                <a:gd name="connsiteY2" fmla="*/ 923330 h 923330"/>
                <a:gd name="connsiteX3" fmla="*/ 0 w 2781300"/>
                <a:gd name="connsiteY3" fmla="*/ 923330 h 923330"/>
                <a:gd name="connsiteX4" fmla="*/ 0 w 2781300"/>
                <a:gd name="connsiteY4" fmla="*/ 0 h 923330"/>
                <a:gd name="connsiteX0" fmla="*/ 0 w 2781300"/>
                <a:gd name="connsiteY0" fmla="*/ 0 h 940421"/>
                <a:gd name="connsiteX1" fmla="*/ 2781300 w 2781300"/>
                <a:gd name="connsiteY1" fmla="*/ 0 h 940421"/>
                <a:gd name="connsiteX2" fmla="*/ 2661659 w 2781300"/>
                <a:gd name="connsiteY2" fmla="*/ 940421 h 940421"/>
                <a:gd name="connsiteX3" fmla="*/ 0 w 2781300"/>
                <a:gd name="connsiteY3" fmla="*/ 923330 h 940421"/>
                <a:gd name="connsiteX4" fmla="*/ 0 w 2781300"/>
                <a:gd name="connsiteY4" fmla="*/ 0 h 940421"/>
                <a:gd name="connsiteX0" fmla="*/ 0 w 2858212"/>
                <a:gd name="connsiteY0" fmla="*/ 0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0 w 2858212"/>
                <a:gd name="connsiteY4" fmla="*/ 0 h 940421"/>
                <a:gd name="connsiteX0" fmla="*/ 119641 w 2858212"/>
                <a:gd name="connsiteY0" fmla="*/ 17091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119641 w 2858212"/>
                <a:gd name="connsiteY4" fmla="*/ 17091 h 940421"/>
                <a:gd name="connsiteX0" fmla="*/ 153824 w 2892395"/>
                <a:gd name="connsiteY0" fmla="*/ 17091 h 940421"/>
                <a:gd name="connsiteX1" fmla="*/ 2892395 w 2892395"/>
                <a:gd name="connsiteY1" fmla="*/ 0 h 940421"/>
                <a:gd name="connsiteX2" fmla="*/ 2695842 w 2892395"/>
                <a:gd name="connsiteY2" fmla="*/ 940421 h 940421"/>
                <a:gd name="connsiteX3" fmla="*/ 0 w 2892395"/>
                <a:gd name="connsiteY3" fmla="*/ 914784 h 940421"/>
                <a:gd name="connsiteX4" fmla="*/ 153824 w 2892395"/>
                <a:gd name="connsiteY4" fmla="*/ 17091 h 940421"/>
                <a:gd name="connsiteX0" fmla="*/ 153824 w 2858211"/>
                <a:gd name="connsiteY0" fmla="*/ 8546 h 931876"/>
                <a:gd name="connsiteX1" fmla="*/ 2858211 w 2858211"/>
                <a:gd name="connsiteY1" fmla="*/ 0 h 931876"/>
                <a:gd name="connsiteX2" fmla="*/ 2695842 w 2858211"/>
                <a:gd name="connsiteY2" fmla="*/ 931876 h 931876"/>
                <a:gd name="connsiteX3" fmla="*/ 0 w 2858211"/>
                <a:gd name="connsiteY3" fmla="*/ 906239 h 931876"/>
                <a:gd name="connsiteX4" fmla="*/ 153824 w 2858211"/>
                <a:gd name="connsiteY4" fmla="*/ 8546 h 931876"/>
                <a:gd name="connsiteX0" fmla="*/ 111095 w 2858211"/>
                <a:gd name="connsiteY0" fmla="*/ 0 h 947972"/>
                <a:gd name="connsiteX1" fmla="*/ 2858211 w 2858211"/>
                <a:gd name="connsiteY1" fmla="*/ 16096 h 947972"/>
                <a:gd name="connsiteX2" fmla="*/ 2695842 w 2858211"/>
                <a:gd name="connsiteY2" fmla="*/ 947972 h 947972"/>
                <a:gd name="connsiteX3" fmla="*/ 0 w 2858211"/>
                <a:gd name="connsiteY3" fmla="*/ 922335 h 947972"/>
                <a:gd name="connsiteX4" fmla="*/ 111095 w 2858211"/>
                <a:gd name="connsiteY4" fmla="*/ 0 h 947972"/>
                <a:gd name="connsiteX0" fmla="*/ 111095 w 2858211"/>
                <a:gd name="connsiteY0" fmla="*/ 0 h 960294"/>
                <a:gd name="connsiteX1" fmla="*/ 2858211 w 2858211"/>
                <a:gd name="connsiteY1" fmla="*/ 16096 h 960294"/>
                <a:gd name="connsiteX2" fmla="*/ 2798391 w 2858211"/>
                <a:gd name="connsiteY2" fmla="*/ 960294 h 960294"/>
                <a:gd name="connsiteX3" fmla="*/ 0 w 2858211"/>
                <a:gd name="connsiteY3" fmla="*/ 922335 h 960294"/>
                <a:gd name="connsiteX4" fmla="*/ 111095 w 2858211"/>
                <a:gd name="connsiteY4" fmla="*/ 0 h 960294"/>
                <a:gd name="connsiteX0" fmla="*/ 111095 w 2883848"/>
                <a:gd name="connsiteY0" fmla="*/ 0 h 960294"/>
                <a:gd name="connsiteX1" fmla="*/ 2883848 w 2883848"/>
                <a:gd name="connsiteY1" fmla="*/ 16096 h 960294"/>
                <a:gd name="connsiteX2" fmla="*/ 2798391 w 2883848"/>
                <a:gd name="connsiteY2" fmla="*/ 960294 h 960294"/>
                <a:gd name="connsiteX3" fmla="*/ 0 w 2883848"/>
                <a:gd name="connsiteY3" fmla="*/ 922335 h 960294"/>
                <a:gd name="connsiteX4" fmla="*/ 111095 w 2883848"/>
                <a:gd name="connsiteY4" fmla="*/ 0 h 96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3848" h="960294">
                  <a:moveTo>
                    <a:pt x="111095" y="0"/>
                  </a:moveTo>
                  <a:lnTo>
                    <a:pt x="2883848" y="16096"/>
                  </a:lnTo>
                  <a:lnTo>
                    <a:pt x="2798391" y="960294"/>
                  </a:lnTo>
                  <a:lnTo>
                    <a:pt x="0" y="922335"/>
                  </a:lnTo>
                  <a:lnTo>
                    <a:pt x="111095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Emotionale Bewertung steuert das Verhalten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0" name="Rectangle 3">
            <a:extLst>
              <a:ext uri="{FF2B5EF4-FFF2-40B4-BE49-F238E27FC236}">
                <a16:creationId xmlns:a16="http://schemas.microsoft.com/office/drawing/2014/main" id="{0F6D0B9F-4E2B-444E-A797-057F03CD7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261" y="2884983"/>
            <a:ext cx="379105" cy="20610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4">
            <a:extLst>
              <a:ext uri="{FF2B5EF4-FFF2-40B4-BE49-F238E27FC236}">
                <a16:creationId xmlns:a16="http://schemas.microsoft.com/office/drawing/2014/main" id="{6C8E0138-7D69-45C2-B305-3E09B6E76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128" y="3056019"/>
            <a:ext cx="2308949" cy="212470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3E044B21-4E2C-4A52-BCB1-B26EAEEF6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987" y="2081332"/>
            <a:ext cx="979288" cy="83728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6">
            <a:extLst>
              <a:ext uri="{FF2B5EF4-FFF2-40B4-BE49-F238E27FC236}">
                <a16:creationId xmlns:a16="http://schemas.microsoft.com/office/drawing/2014/main" id="{320FB30F-F11C-4757-A7A6-93838E45F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122" y="2089919"/>
            <a:ext cx="589009" cy="2318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8">
            <a:extLst>
              <a:ext uri="{FF2B5EF4-FFF2-40B4-BE49-F238E27FC236}">
                <a16:creationId xmlns:a16="http://schemas.microsoft.com/office/drawing/2014/main" id="{CCD944AB-DD7F-479B-A9C4-FC8E99B38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557" y="3826751"/>
            <a:ext cx="750228" cy="67197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9">
            <a:extLst>
              <a:ext uri="{FF2B5EF4-FFF2-40B4-BE49-F238E27FC236}">
                <a16:creationId xmlns:a16="http://schemas.microsoft.com/office/drawing/2014/main" id="{1603905F-1085-4ECB-BC6A-40DC58BBA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0563" y="3826751"/>
            <a:ext cx="750228" cy="67197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768C8F96-B112-4165-B930-135EA2039D6C}"/>
              </a:ext>
            </a:extLst>
          </p:cNvPr>
          <p:cNvSpPr>
            <a:spLocks/>
          </p:cNvSpPr>
          <p:nvPr/>
        </p:nvSpPr>
        <p:spPr bwMode="auto">
          <a:xfrm>
            <a:off x="2048402" y="4035715"/>
            <a:ext cx="1300928" cy="1025496"/>
          </a:xfrm>
          <a:custGeom>
            <a:avLst/>
            <a:gdLst>
              <a:gd name="T0" fmla="*/ 815 w 1630"/>
              <a:gd name="T1" fmla="*/ 1433 h 1433"/>
              <a:gd name="T2" fmla="*/ 1630 w 1630"/>
              <a:gd name="T3" fmla="*/ 443 h 1433"/>
              <a:gd name="T4" fmla="*/ 0 w 1630"/>
              <a:gd name="T5" fmla="*/ 0 h 1433"/>
              <a:gd name="T6" fmla="*/ 7 w 1630"/>
              <a:gd name="T7" fmla="*/ 450 h 1433"/>
              <a:gd name="T8" fmla="*/ 815 w 1630"/>
              <a:gd name="T9" fmla="*/ 1433 h 1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0" h="1433">
                <a:moveTo>
                  <a:pt x="815" y="1433"/>
                </a:moveTo>
                <a:lnTo>
                  <a:pt x="1630" y="443"/>
                </a:lnTo>
                <a:lnTo>
                  <a:pt x="0" y="0"/>
                </a:lnTo>
                <a:lnTo>
                  <a:pt x="7" y="450"/>
                </a:lnTo>
                <a:lnTo>
                  <a:pt x="815" y="14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Line 11">
            <a:extLst>
              <a:ext uri="{FF2B5EF4-FFF2-40B4-BE49-F238E27FC236}">
                <a16:creationId xmlns:a16="http://schemas.microsoft.com/office/drawing/2014/main" id="{9E80EDBC-202A-451F-962C-AA9EDB0DC1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94876" y="4296920"/>
            <a:ext cx="687975" cy="749979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c 12">
            <a:extLst>
              <a:ext uri="{FF2B5EF4-FFF2-40B4-BE49-F238E27FC236}">
                <a16:creationId xmlns:a16="http://schemas.microsoft.com/office/drawing/2014/main" id="{DAF78BE7-6364-4EFD-9087-4E4286B756D3}"/>
              </a:ext>
            </a:extLst>
          </p:cNvPr>
          <p:cNvSpPr>
            <a:spLocks/>
          </p:cNvSpPr>
          <p:nvPr/>
        </p:nvSpPr>
        <p:spPr bwMode="auto">
          <a:xfrm>
            <a:off x="2702059" y="3828898"/>
            <a:ext cx="708726" cy="578944"/>
          </a:xfrm>
          <a:custGeom>
            <a:avLst/>
            <a:gdLst>
              <a:gd name="G0" fmla="+- 19437 0 0"/>
              <a:gd name="G1" fmla="+- 21600 0 0"/>
              <a:gd name="G2" fmla="+- 21600 0 0"/>
              <a:gd name="T0" fmla="*/ 0 w 41037"/>
              <a:gd name="T1" fmla="*/ 12178 h 36743"/>
              <a:gd name="T2" fmla="*/ 34840 w 41037"/>
              <a:gd name="T3" fmla="*/ 36743 h 36743"/>
              <a:gd name="T4" fmla="*/ 19437 w 41037"/>
              <a:gd name="T5" fmla="*/ 21600 h 36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037" h="36743" fill="none" extrusionOk="0">
                <a:moveTo>
                  <a:pt x="0" y="12178"/>
                </a:moveTo>
                <a:cubicBezTo>
                  <a:pt x="3610" y="4729"/>
                  <a:pt x="11159" y="0"/>
                  <a:pt x="19437" y="0"/>
                </a:cubicBezTo>
                <a:cubicBezTo>
                  <a:pt x="31366" y="0"/>
                  <a:pt x="41037" y="9670"/>
                  <a:pt x="41037" y="21600"/>
                </a:cubicBezTo>
                <a:cubicBezTo>
                  <a:pt x="41037" y="27264"/>
                  <a:pt x="38811" y="32703"/>
                  <a:pt x="34839" y="36742"/>
                </a:cubicBezTo>
              </a:path>
              <a:path w="41037" h="36743" stroke="0" extrusionOk="0">
                <a:moveTo>
                  <a:pt x="0" y="12178"/>
                </a:moveTo>
                <a:cubicBezTo>
                  <a:pt x="3610" y="4729"/>
                  <a:pt x="11159" y="0"/>
                  <a:pt x="19437" y="0"/>
                </a:cubicBezTo>
                <a:cubicBezTo>
                  <a:pt x="31366" y="0"/>
                  <a:pt x="41037" y="9670"/>
                  <a:pt x="41037" y="21600"/>
                </a:cubicBezTo>
                <a:cubicBezTo>
                  <a:pt x="41037" y="27264"/>
                  <a:pt x="38811" y="32703"/>
                  <a:pt x="34839" y="36742"/>
                </a:cubicBezTo>
                <a:lnTo>
                  <a:pt x="19437" y="21600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c 13">
            <a:extLst>
              <a:ext uri="{FF2B5EF4-FFF2-40B4-BE49-F238E27FC236}">
                <a16:creationId xmlns:a16="http://schemas.microsoft.com/office/drawing/2014/main" id="{904BDFD3-0E97-40F7-98A7-E4B819CE9CFE}"/>
              </a:ext>
            </a:extLst>
          </p:cNvPr>
          <p:cNvSpPr>
            <a:spLocks/>
          </p:cNvSpPr>
          <p:nvPr/>
        </p:nvSpPr>
        <p:spPr bwMode="auto">
          <a:xfrm>
            <a:off x="1984553" y="3828898"/>
            <a:ext cx="708726" cy="578228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6175 w 41028"/>
              <a:gd name="T1" fmla="*/ 36721 h 36721"/>
              <a:gd name="T2" fmla="*/ 41028 w 41028"/>
              <a:gd name="T3" fmla="*/ 12161 h 36721"/>
              <a:gd name="T4" fmla="*/ 21600 w 41028"/>
              <a:gd name="T5" fmla="*/ 21600 h 36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028" h="36721" fill="none" extrusionOk="0">
                <a:moveTo>
                  <a:pt x="6175" y="36720"/>
                </a:moveTo>
                <a:cubicBezTo>
                  <a:pt x="2217" y="32683"/>
                  <a:pt x="0" y="2725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9870" y="0"/>
                  <a:pt x="37414" y="4722"/>
                  <a:pt x="41028" y="12160"/>
                </a:cubicBezTo>
              </a:path>
              <a:path w="41028" h="36721" stroke="0" extrusionOk="0">
                <a:moveTo>
                  <a:pt x="6175" y="36720"/>
                </a:moveTo>
                <a:cubicBezTo>
                  <a:pt x="2217" y="32683"/>
                  <a:pt x="0" y="2725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9870" y="0"/>
                  <a:pt x="37414" y="4722"/>
                  <a:pt x="41028" y="12160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Line 14">
            <a:extLst>
              <a:ext uri="{FF2B5EF4-FFF2-40B4-BE49-F238E27FC236}">
                <a16:creationId xmlns:a16="http://schemas.microsoft.com/office/drawing/2014/main" id="{4B2463F3-F472-47B1-BDAF-8621EFA70A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88309" y="4402117"/>
            <a:ext cx="606568" cy="65909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Line 15">
            <a:extLst>
              <a:ext uri="{FF2B5EF4-FFF2-40B4-BE49-F238E27FC236}">
                <a16:creationId xmlns:a16="http://schemas.microsoft.com/office/drawing/2014/main" id="{6F14B112-7D31-43B6-8D8A-0E4C47220B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94876" y="4398539"/>
            <a:ext cx="614549" cy="65909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28">
            <a:extLst>
              <a:ext uri="{FF2B5EF4-FFF2-40B4-BE49-F238E27FC236}">
                <a16:creationId xmlns:a16="http://schemas.microsoft.com/office/drawing/2014/main" id="{2F1C4235-0FBD-4F73-926A-6435F5AC4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261" y="2453460"/>
            <a:ext cx="43896" cy="2361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id="{7D003C1B-B05B-4086-AEC9-98E3716F0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7556" y="2721104"/>
            <a:ext cx="118121" cy="45801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Line 30">
            <a:extLst>
              <a:ext uri="{FF2B5EF4-FFF2-40B4-BE49-F238E27FC236}">
                <a16:creationId xmlns:a16="http://schemas.microsoft.com/office/drawing/2014/main" id="{8DD293E9-F7D6-46A4-B340-EDC0480D23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25584" y="2640953"/>
            <a:ext cx="22347" cy="71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Line 31">
            <a:extLst>
              <a:ext uri="{FF2B5EF4-FFF2-40B4-BE49-F238E27FC236}">
                <a16:creationId xmlns:a16="http://schemas.microsoft.com/office/drawing/2014/main" id="{0EE57179-69CE-4B7E-A8D4-FE975102C6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35724" y="2640953"/>
            <a:ext cx="21549" cy="71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32">
            <a:extLst>
              <a:ext uri="{FF2B5EF4-FFF2-40B4-BE49-F238E27FC236}">
                <a16:creationId xmlns:a16="http://schemas.microsoft.com/office/drawing/2014/main" id="{5DB7E698-6FC3-412D-AA82-D0EB80FDD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2247" y="2464194"/>
            <a:ext cx="55868" cy="106629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33">
            <a:extLst>
              <a:ext uri="{FF2B5EF4-FFF2-40B4-BE49-F238E27FC236}">
                <a16:creationId xmlns:a16="http://schemas.microsoft.com/office/drawing/2014/main" id="{15C218D6-06AE-4CF9-AED3-32CAC38C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743" y="2464194"/>
            <a:ext cx="55868" cy="106629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34">
            <a:extLst>
              <a:ext uri="{FF2B5EF4-FFF2-40B4-BE49-F238E27FC236}">
                <a16:creationId xmlns:a16="http://schemas.microsoft.com/office/drawing/2014/main" id="{D411CCAE-3A4C-43F9-B5F1-F20B3AA14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1123" y="2453460"/>
            <a:ext cx="43896" cy="2361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8DE959B2-846E-4BBF-B5C1-46EAF264B9E0}"/>
              </a:ext>
            </a:extLst>
          </p:cNvPr>
          <p:cNvSpPr txBox="1"/>
          <p:nvPr/>
        </p:nvSpPr>
        <p:spPr>
          <a:xfrm>
            <a:off x="8222924" y="3746181"/>
            <a:ext cx="2935123" cy="892552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153824 w 2918032"/>
              <a:gd name="connsiteY0" fmla="*/ 1153 h 924483"/>
              <a:gd name="connsiteX1" fmla="*/ 2918032 w 2918032"/>
              <a:gd name="connsiteY1" fmla="*/ 0 h 924483"/>
              <a:gd name="connsiteX2" fmla="*/ 2695842 w 2918032"/>
              <a:gd name="connsiteY2" fmla="*/ 924483 h 924483"/>
              <a:gd name="connsiteX3" fmla="*/ 0 w 2918032"/>
              <a:gd name="connsiteY3" fmla="*/ 898846 h 924483"/>
              <a:gd name="connsiteX4" fmla="*/ 153824 w 2918032"/>
              <a:gd name="connsiteY4" fmla="*/ 1153 h 924483"/>
              <a:gd name="connsiteX0" fmla="*/ 153824 w 2918032"/>
              <a:gd name="connsiteY0" fmla="*/ 1153 h 924483"/>
              <a:gd name="connsiteX1" fmla="*/ 2918032 w 2918032"/>
              <a:gd name="connsiteY1" fmla="*/ 0 h 924483"/>
              <a:gd name="connsiteX2" fmla="*/ 2755662 w 2918032"/>
              <a:gd name="connsiteY2" fmla="*/ 924483 h 924483"/>
              <a:gd name="connsiteX3" fmla="*/ 0 w 2918032"/>
              <a:gd name="connsiteY3" fmla="*/ 898846 h 924483"/>
              <a:gd name="connsiteX4" fmla="*/ 153824 w 2918032"/>
              <a:gd name="connsiteY4" fmla="*/ 1153 h 924483"/>
              <a:gd name="connsiteX0" fmla="*/ 170915 w 2935123"/>
              <a:gd name="connsiteY0" fmla="*/ 1153 h 924483"/>
              <a:gd name="connsiteX1" fmla="*/ 2935123 w 2935123"/>
              <a:gd name="connsiteY1" fmla="*/ 0 h 924483"/>
              <a:gd name="connsiteX2" fmla="*/ 2772753 w 2935123"/>
              <a:gd name="connsiteY2" fmla="*/ 924483 h 924483"/>
              <a:gd name="connsiteX3" fmla="*/ 0 w 2935123"/>
              <a:gd name="connsiteY3" fmla="*/ 898846 h 924483"/>
              <a:gd name="connsiteX4" fmla="*/ 170915 w 2935123"/>
              <a:gd name="connsiteY4" fmla="*/ 1153 h 924483"/>
              <a:gd name="connsiteX0" fmla="*/ 162369 w 2935123"/>
              <a:gd name="connsiteY0" fmla="*/ 0 h 930723"/>
              <a:gd name="connsiteX1" fmla="*/ 2935123 w 2935123"/>
              <a:gd name="connsiteY1" fmla="*/ 6240 h 930723"/>
              <a:gd name="connsiteX2" fmla="*/ 2772753 w 2935123"/>
              <a:gd name="connsiteY2" fmla="*/ 930723 h 930723"/>
              <a:gd name="connsiteX3" fmla="*/ 0 w 2935123"/>
              <a:gd name="connsiteY3" fmla="*/ 905086 h 930723"/>
              <a:gd name="connsiteX4" fmla="*/ 162369 w 2935123"/>
              <a:gd name="connsiteY4" fmla="*/ 0 h 93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5123" h="930723">
                <a:moveTo>
                  <a:pt x="162369" y="0"/>
                </a:moveTo>
                <a:lnTo>
                  <a:pt x="2935123" y="6240"/>
                </a:lnTo>
                <a:lnTo>
                  <a:pt x="2772753" y="930723"/>
                </a:lnTo>
                <a:lnTo>
                  <a:pt x="0" y="905086"/>
                </a:lnTo>
                <a:lnTo>
                  <a:pt x="16236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Bei Argumenten zählt</a:t>
            </a:r>
            <a:b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die emotionale Wirkung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F2B7FD0E-640F-46E5-A809-C4D139103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6585" y="2884983"/>
            <a:ext cx="379105" cy="20610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4">
            <a:extLst>
              <a:ext uri="{FF2B5EF4-FFF2-40B4-BE49-F238E27FC236}">
                <a16:creationId xmlns:a16="http://schemas.microsoft.com/office/drawing/2014/main" id="{DA97B498-AF59-4724-92A2-0F530A915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6452" y="3056019"/>
            <a:ext cx="2308949" cy="212470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5">
            <a:extLst>
              <a:ext uri="{FF2B5EF4-FFF2-40B4-BE49-F238E27FC236}">
                <a16:creationId xmlns:a16="http://schemas.microsoft.com/office/drawing/2014/main" id="{D27BED95-4241-4BB4-8459-9674AB838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9311" y="2081332"/>
            <a:ext cx="979288" cy="83728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6">
            <a:extLst>
              <a:ext uri="{FF2B5EF4-FFF2-40B4-BE49-F238E27FC236}">
                <a16:creationId xmlns:a16="http://schemas.microsoft.com/office/drawing/2014/main" id="{8EE25F40-6D57-446A-ACF1-A686C95A6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6446" y="2089919"/>
            <a:ext cx="589009" cy="2318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8">
            <a:extLst>
              <a:ext uri="{FF2B5EF4-FFF2-40B4-BE49-F238E27FC236}">
                <a16:creationId xmlns:a16="http://schemas.microsoft.com/office/drawing/2014/main" id="{B257CE16-FFBF-4172-A49F-76AE7A988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81" y="3826751"/>
            <a:ext cx="750228" cy="67197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9">
            <a:extLst>
              <a:ext uri="{FF2B5EF4-FFF2-40B4-BE49-F238E27FC236}">
                <a16:creationId xmlns:a16="http://schemas.microsoft.com/office/drawing/2014/main" id="{899A8DEB-1309-42B5-9688-C60590AE1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8887" y="3826751"/>
            <a:ext cx="750228" cy="67197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10">
            <a:extLst>
              <a:ext uri="{FF2B5EF4-FFF2-40B4-BE49-F238E27FC236}">
                <a16:creationId xmlns:a16="http://schemas.microsoft.com/office/drawing/2014/main" id="{C88151A1-7D5B-4876-9DBF-38F028BEBCA0}"/>
              </a:ext>
            </a:extLst>
          </p:cNvPr>
          <p:cNvSpPr>
            <a:spLocks/>
          </p:cNvSpPr>
          <p:nvPr/>
        </p:nvSpPr>
        <p:spPr bwMode="auto">
          <a:xfrm>
            <a:off x="5026726" y="4035715"/>
            <a:ext cx="1300928" cy="1025496"/>
          </a:xfrm>
          <a:custGeom>
            <a:avLst/>
            <a:gdLst>
              <a:gd name="T0" fmla="*/ 815 w 1630"/>
              <a:gd name="T1" fmla="*/ 1433 h 1433"/>
              <a:gd name="T2" fmla="*/ 1630 w 1630"/>
              <a:gd name="T3" fmla="*/ 443 h 1433"/>
              <a:gd name="T4" fmla="*/ 0 w 1630"/>
              <a:gd name="T5" fmla="*/ 0 h 1433"/>
              <a:gd name="T6" fmla="*/ 7 w 1630"/>
              <a:gd name="T7" fmla="*/ 450 h 1433"/>
              <a:gd name="T8" fmla="*/ 815 w 1630"/>
              <a:gd name="T9" fmla="*/ 1433 h 1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0" h="1433">
                <a:moveTo>
                  <a:pt x="815" y="1433"/>
                </a:moveTo>
                <a:lnTo>
                  <a:pt x="1630" y="443"/>
                </a:lnTo>
                <a:lnTo>
                  <a:pt x="0" y="0"/>
                </a:lnTo>
                <a:lnTo>
                  <a:pt x="7" y="450"/>
                </a:lnTo>
                <a:lnTo>
                  <a:pt x="815" y="14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Line 11">
            <a:extLst>
              <a:ext uri="{FF2B5EF4-FFF2-40B4-BE49-F238E27FC236}">
                <a16:creationId xmlns:a16="http://schemas.microsoft.com/office/drawing/2014/main" id="{9FF097B5-7A81-42E1-B4CB-A96048CDEF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73200" y="4296920"/>
            <a:ext cx="687975" cy="749979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Arc 12">
            <a:extLst>
              <a:ext uri="{FF2B5EF4-FFF2-40B4-BE49-F238E27FC236}">
                <a16:creationId xmlns:a16="http://schemas.microsoft.com/office/drawing/2014/main" id="{B12CE7E5-C8AD-4FA9-B2CC-4B0E954C7B22}"/>
              </a:ext>
            </a:extLst>
          </p:cNvPr>
          <p:cNvSpPr>
            <a:spLocks/>
          </p:cNvSpPr>
          <p:nvPr/>
        </p:nvSpPr>
        <p:spPr bwMode="auto">
          <a:xfrm>
            <a:off x="5680383" y="3828898"/>
            <a:ext cx="708726" cy="578944"/>
          </a:xfrm>
          <a:custGeom>
            <a:avLst/>
            <a:gdLst>
              <a:gd name="G0" fmla="+- 19437 0 0"/>
              <a:gd name="G1" fmla="+- 21600 0 0"/>
              <a:gd name="G2" fmla="+- 21600 0 0"/>
              <a:gd name="T0" fmla="*/ 0 w 41037"/>
              <a:gd name="T1" fmla="*/ 12178 h 36743"/>
              <a:gd name="T2" fmla="*/ 34840 w 41037"/>
              <a:gd name="T3" fmla="*/ 36743 h 36743"/>
              <a:gd name="T4" fmla="*/ 19437 w 41037"/>
              <a:gd name="T5" fmla="*/ 21600 h 36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037" h="36743" fill="none" extrusionOk="0">
                <a:moveTo>
                  <a:pt x="0" y="12178"/>
                </a:moveTo>
                <a:cubicBezTo>
                  <a:pt x="3610" y="4729"/>
                  <a:pt x="11159" y="0"/>
                  <a:pt x="19437" y="0"/>
                </a:cubicBezTo>
                <a:cubicBezTo>
                  <a:pt x="31366" y="0"/>
                  <a:pt x="41037" y="9670"/>
                  <a:pt x="41037" y="21600"/>
                </a:cubicBezTo>
                <a:cubicBezTo>
                  <a:pt x="41037" y="27264"/>
                  <a:pt x="38811" y="32703"/>
                  <a:pt x="34839" y="36742"/>
                </a:cubicBezTo>
              </a:path>
              <a:path w="41037" h="36743" stroke="0" extrusionOk="0">
                <a:moveTo>
                  <a:pt x="0" y="12178"/>
                </a:moveTo>
                <a:cubicBezTo>
                  <a:pt x="3610" y="4729"/>
                  <a:pt x="11159" y="0"/>
                  <a:pt x="19437" y="0"/>
                </a:cubicBezTo>
                <a:cubicBezTo>
                  <a:pt x="31366" y="0"/>
                  <a:pt x="41037" y="9670"/>
                  <a:pt x="41037" y="21600"/>
                </a:cubicBezTo>
                <a:cubicBezTo>
                  <a:pt x="41037" y="27264"/>
                  <a:pt x="38811" y="32703"/>
                  <a:pt x="34839" y="36742"/>
                </a:cubicBezTo>
                <a:lnTo>
                  <a:pt x="19437" y="21600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Arc 13">
            <a:extLst>
              <a:ext uri="{FF2B5EF4-FFF2-40B4-BE49-F238E27FC236}">
                <a16:creationId xmlns:a16="http://schemas.microsoft.com/office/drawing/2014/main" id="{6DB0E628-24A2-434C-B203-BCF72D748D4E}"/>
              </a:ext>
            </a:extLst>
          </p:cNvPr>
          <p:cNvSpPr>
            <a:spLocks/>
          </p:cNvSpPr>
          <p:nvPr/>
        </p:nvSpPr>
        <p:spPr bwMode="auto">
          <a:xfrm>
            <a:off x="4962877" y="3828898"/>
            <a:ext cx="708726" cy="578228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6175 w 41028"/>
              <a:gd name="T1" fmla="*/ 36721 h 36721"/>
              <a:gd name="T2" fmla="*/ 41028 w 41028"/>
              <a:gd name="T3" fmla="*/ 12161 h 36721"/>
              <a:gd name="T4" fmla="*/ 21600 w 41028"/>
              <a:gd name="T5" fmla="*/ 21600 h 36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028" h="36721" fill="none" extrusionOk="0">
                <a:moveTo>
                  <a:pt x="6175" y="36720"/>
                </a:moveTo>
                <a:cubicBezTo>
                  <a:pt x="2217" y="32683"/>
                  <a:pt x="0" y="2725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9870" y="0"/>
                  <a:pt x="37414" y="4722"/>
                  <a:pt x="41028" y="12160"/>
                </a:cubicBezTo>
              </a:path>
              <a:path w="41028" h="36721" stroke="0" extrusionOk="0">
                <a:moveTo>
                  <a:pt x="6175" y="36720"/>
                </a:moveTo>
                <a:cubicBezTo>
                  <a:pt x="2217" y="32683"/>
                  <a:pt x="0" y="2725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9870" y="0"/>
                  <a:pt x="37414" y="4722"/>
                  <a:pt x="41028" y="12160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Line 14">
            <a:extLst>
              <a:ext uri="{FF2B5EF4-FFF2-40B4-BE49-F238E27FC236}">
                <a16:creationId xmlns:a16="http://schemas.microsoft.com/office/drawing/2014/main" id="{3248CAFA-84F3-4624-88DC-4D74EFFF014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66633" y="4402117"/>
            <a:ext cx="606568" cy="65909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Line 15">
            <a:extLst>
              <a:ext uri="{FF2B5EF4-FFF2-40B4-BE49-F238E27FC236}">
                <a16:creationId xmlns:a16="http://schemas.microsoft.com/office/drawing/2014/main" id="{72CE7F9C-72A8-4352-9632-145B0963B3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73200" y="4398539"/>
            <a:ext cx="614549" cy="65909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28">
            <a:extLst>
              <a:ext uri="{FF2B5EF4-FFF2-40B4-BE49-F238E27FC236}">
                <a16:creationId xmlns:a16="http://schemas.microsoft.com/office/drawing/2014/main" id="{1BF78024-5506-4714-8115-9E3F8C527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6585" y="2453460"/>
            <a:ext cx="43896" cy="2361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29">
            <a:extLst>
              <a:ext uri="{FF2B5EF4-FFF2-40B4-BE49-F238E27FC236}">
                <a16:creationId xmlns:a16="http://schemas.microsoft.com/office/drawing/2014/main" id="{769B3E61-0171-4E92-95E7-2E0C9D559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5880" y="2721104"/>
            <a:ext cx="118121" cy="45801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ne 30">
            <a:extLst>
              <a:ext uri="{FF2B5EF4-FFF2-40B4-BE49-F238E27FC236}">
                <a16:creationId xmlns:a16="http://schemas.microsoft.com/office/drawing/2014/main" id="{0751CE81-93EA-4DA3-B835-1E412C3DCD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03908" y="2640953"/>
            <a:ext cx="22347" cy="71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ne 31">
            <a:extLst>
              <a:ext uri="{FF2B5EF4-FFF2-40B4-BE49-F238E27FC236}">
                <a16:creationId xmlns:a16="http://schemas.microsoft.com/office/drawing/2014/main" id="{BCD361E1-23BE-4761-B7FC-E0AB1919D3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14048" y="2640953"/>
            <a:ext cx="21549" cy="71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32">
            <a:extLst>
              <a:ext uri="{FF2B5EF4-FFF2-40B4-BE49-F238E27FC236}">
                <a16:creationId xmlns:a16="http://schemas.microsoft.com/office/drawing/2014/main" id="{B7F63F43-8C06-4BC2-BA4C-89DDA5034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0571" y="2464194"/>
            <a:ext cx="55868" cy="106629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33">
            <a:extLst>
              <a:ext uri="{FF2B5EF4-FFF2-40B4-BE49-F238E27FC236}">
                <a16:creationId xmlns:a16="http://schemas.microsoft.com/office/drawing/2014/main" id="{8149DF4E-D6FA-4335-9117-EB3249728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3067" y="2464194"/>
            <a:ext cx="55868" cy="106629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34">
            <a:extLst>
              <a:ext uri="{FF2B5EF4-FFF2-40B4-BE49-F238E27FC236}">
                <a16:creationId xmlns:a16="http://schemas.microsoft.com/office/drawing/2014/main" id="{2AAE211B-6F26-49B7-8372-D9187CA73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9447" y="2453460"/>
            <a:ext cx="43896" cy="2361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31CA67D-1513-414A-B8E6-4D4350DE7B25}"/>
              </a:ext>
            </a:extLst>
          </p:cNvPr>
          <p:cNvSpPr txBox="1"/>
          <p:nvPr/>
        </p:nvSpPr>
        <p:spPr>
          <a:xfrm>
            <a:off x="257264" y="1552415"/>
            <a:ext cx="3010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… ihr solltet mal rausgehen …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AB6BD203-9501-4DA8-857A-03B91C753A99}"/>
              </a:ext>
            </a:extLst>
          </p:cNvPr>
          <p:cNvSpPr txBox="1"/>
          <p:nvPr/>
        </p:nvSpPr>
        <p:spPr>
          <a:xfrm>
            <a:off x="76229" y="3481693"/>
            <a:ext cx="1243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innerlich Überzeugt!</a:t>
            </a:r>
          </a:p>
        </p:txBody>
      </p:sp>
      <p:sp>
        <p:nvSpPr>
          <p:cNvPr id="72" name="Pfeil: nach rechts gekrümmt 71">
            <a:extLst>
              <a:ext uri="{FF2B5EF4-FFF2-40B4-BE49-F238E27FC236}">
                <a16:creationId xmlns:a16="http://schemas.microsoft.com/office/drawing/2014/main" id="{D8CC7604-D1DE-463C-BA21-44A40FE22CDB}"/>
              </a:ext>
            </a:extLst>
          </p:cNvPr>
          <p:cNvSpPr/>
          <p:nvPr/>
        </p:nvSpPr>
        <p:spPr>
          <a:xfrm rot="10800000">
            <a:off x="5822448" y="2064017"/>
            <a:ext cx="585960" cy="24005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4" name="Pfeil: nach links gekrümmt 73">
            <a:extLst>
              <a:ext uri="{FF2B5EF4-FFF2-40B4-BE49-F238E27FC236}">
                <a16:creationId xmlns:a16="http://schemas.microsoft.com/office/drawing/2014/main" id="{896E6748-AE11-4C99-875B-9FAE01281C62}"/>
              </a:ext>
            </a:extLst>
          </p:cNvPr>
          <p:cNvSpPr/>
          <p:nvPr/>
        </p:nvSpPr>
        <p:spPr>
          <a:xfrm rot="10800000">
            <a:off x="1238676" y="2102226"/>
            <a:ext cx="586690" cy="2446237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5" name="Pfeil: nach unten 74">
            <a:extLst>
              <a:ext uri="{FF2B5EF4-FFF2-40B4-BE49-F238E27FC236}">
                <a16:creationId xmlns:a16="http://schemas.microsoft.com/office/drawing/2014/main" id="{D59F74C8-E64F-486B-A558-DB441114E379}"/>
              </a:ext>
            </a:extLst>
          </p:cNvPr>
          <p:cNvSpPr/>
          <p:nvPr/>
        </p:nvSpPr>
        <p:spPr>
          <a:xfrm rot="17852159">
            <a:off x="3711919" y="1998146"/>
            <a:ext cx="197885" cy="292727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6" name="Pfeil: nach unten 75">
            <a:extLst>
              <a:ext uri="{FF2B5EF4-FFF2-40B4-BE49-F238E27FC236}">
                <a16:creationId xmlns:a16="http://schemas.microsoft.com/office/drawing/2014/main" id="{0EBCF113-961B-48BD-AEA5-538288F9EB36}"/>
              </a:ext>
            </a:extLst>
          </p:cNvPr>
          <p:cNvSpPr/>
          <p:nvPr/>
        </p:nvSpPr>
        <p:spPr>
          <a:xfrm rot="3621592">
            <a:off x="3707698" y="2034820"/>
            <a:ext cx="197885" cy="2999065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2AE99509-C335-475C-B2BB-D5F69987A8B3}"/>
              </a:ext>
            </a:extLst>
          </p:cNvPr>
          <p:cNvSpPr txBox="1"/>
          <p:nvPr/>
        </p:nvSpPr>
        <p:spPr>
          <a:xfrm>
            <a:off x="890920" y="4586354"/>
            <a:ext cx="1540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mehr Druck machen!</a:t>
            </a: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1710CD1F-7C9D-4B91-8065-BDBE2946AC22}"/>
              </a:ext>
            </a:extLst>
          </p:cNvPr>
          <p:cNvSpPr txBox="1"/>
          <p:nvPr/>
        </p:nvSpPr>
        <p:spPr>
          <a:xfrm>
            <a:off x="3894034" y="1382022"/>
            <a:ext cx="3010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Aber</a:t>
            </a:r>
            <a:r>
              <a:rPr lang="de-DE" dirty="0"/>
              <a:t> das ist langweilig…</a:t>
            </a: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CE0044B3-A36D-4270-A58E-74C569425D1C}"/>
              </a:ext>
            </a:extLst>
          </p:cNvPr>
          <p:cNvSpPr txBox="1"/>
          <p:nvPr/>
        </p:nvSpPr>
        <p:spPr>
          <a:xfrm>
            <a:off x="257264" y="924352"/>
            <a:ext cx="3485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Aber</a:t>
            </a:r>
            <a:r>
              <a:rPr lang="de-DE" dirty="0"/>
              <a:t> ihr werdet noch ganz blöd, …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B2F33617-4714-4ABA-8C9A-353279170B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0339131"/>
      </p:ext>
    </p:extLst>
  </p:cSld>
  <p:clrMapOvr>
    <a:masterClrMapping/>
  </p:clrMapOvr>
  <p:transition spd="slow" advTm="8681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7" presetClass="emph" presetSubtype="0" repeatCount="10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5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5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50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7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5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5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2" dur="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3" dur="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3" dur="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2" dur="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3" dur="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9" presetClass="emph" presetSubtype="0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indefinit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8" dur="indefinit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mph" presetSubtype="0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indefinite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1" dur="indefinite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2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8" grpId="0" build="allAtOnce"/>
      <p:bldP spid="54" grpId="0" build="allAtOnce"/>
      <p:bldP spid="72" grpId="0" animBg="1"/>
      <p:bldP spid="72" grpId="1" animBg="1"/>
      <p:bldP spid="72" grpId="2" animBg="1"/>
      <p:bldP spid="74" grpId="0" animBg="1"/>
      <p:bldP spid="74" grpId="1" animBg="1"/>
      <p:bldP spid="74" grpId="2" animBg="1"/>
      <p:bldP spid="75" grpId="0" animBg="1"/>
      <p:bldP spid="75" grpId="1" animBg="1"/>
      <p:bldP spid="75" grpId="2" animBg="1"/>
      <p:bldP spid="76" grpId="0" animBg="1"/>
      <p:bldP spid="76" grpId="1" animBg="1"/>
      <p:bldP spid="76" grpId="2" animBg="1"/>
      <p:bldP spid="79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D334A-3E42-42F6-8F55-14B224F0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457825" cy="31591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1800" b="1" dirty="0">
                <a:solidFill>
                  <a:prstClr val="black"/>
                </a:solidFill>
              </a:rPr>
              <a:t>Menschliche Wahrnehmung und Kommunikation</a:t>
            </a:r>
            <a:endParaRPr lang="de-DE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A6739FD8-D950-4EFA-9C33-AA703D32E52F}"/>
              </a:ext>
            </a:extLst>
          </p:cNvPr>
          <p:cNvGrpSpPr/>
          <p:nvPr/>
        </p:nvGrpSpPr>
        <p:grpSpPr>
          <a:xfrm>
            <a:off x="7724775" y="0"/>
            <a:ext cx="4467225" cy="6875134"/>
            <a:chOff x="7724775" y="0"/>
            <a:chExt cx="4467225" cy="6875134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C719666C-4C45-4B26-A061-6F9E93EF30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696" t="4465" r="25652" b="15860"/>
            <a:stretch/>
          </p:blipFill>
          <p:spPr>
            <a:xfrm>
              <a:off x="7724775" y="0"/>
              <a:ext cx="4467225" cy="6875134"/>
            </a:xfrm>
            <a:prstGeom prst="rect">
              <a:avLst/>
            </a:prstGeom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9BC91A24-3DEB-4938-A0D1-1357C4226FE6}"/>
                </a:ext>
              </a:extLst>
            </p:cNvPr>
            <p:cNvSpPr txBox="1"/>
            <p:nvPr/>
          </p:nvSpPr>
          <p:spPr>
            <a:xfrm>
              <a:off x="8752763" y="446168"/>
              <a:ext cx="2918031" cy="931876"/>
            </a:xfrm>
            <a:custGeom>
              <a:avLst/>
              <a:gdLst>
                <a:gd name="connsiteX0" fmla="*/ 0 w 2781300"/>
                <a:gd name="connsiteY0" fmla="*/ 0 h 923330"/>
                <a:gd name="connsiteX1" fmla="*/ 2781300 w 2781300"/>
                <a:gd name="connsiteY1" fmla="*/ 0 h 923330"/>
                <a:gd name="connsiteX2" fmla="*/ 2781300 w 2781300"/>
                <a:gd name="connsiteY2" fmla="*/ 923330 h 923330"/>
                <a:gd name="connsiteX3" fmla="*/ 0 w 2781300"/>
                <a:gd name="connsiteY3" fmla="*/ 923330 h 923330"/>
                <a:gd name="connsiteX4" fmla="*/ 0 w 2781300"/>
                <a:gd name="connsiteY4" fmla="*/ 0 h 923330"/>
                <a:gd name="connsiteX0" fmla="*/ 0 w 2781300"/>
                <a:gd name="connsiteY0" fmla="*/ 0 h 940421"/>
                <a:gd name="connsiteX1" fmla="*/ 2781300 w 2781300"/>
                <a:gd name="connsiteY1" fmla="*/ 0 h 940421"/>
                <a:gd name="connsiteX2" fmla="*/ 2661659 w 2781300"/>
                <a:gd name="connsiteY2" fmla="*/ 940421 h 940421"/>
                <a:gd name="connsiteX3" fmla="*/ 0 w 2781300"/>
                <a:gd name="connsiteY3" fmla="*/ 923330 h 940421"/>
                <a:gd name="connsiteX4" fmla="*/ 0 w 2781300"/>
                <a:gd name="connsiteY4" fmla="*/ 0 h 940421"/>
                <a:gd name="connsiteX0" fmla="*/ 0 w 2858212"/>
                <a:gd name="connsiteY0" fmla="*/ 0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0 w 2858212"/>
                <a:gd name="connsiteY4" fmla="*/ 0 h 940421"/>
                <a:gd name="connsiteX0" fmla="*/ 119641 w 2858212"/>
                <a:gd name="connsiteY0" fmla="*/ 17091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119641 w 2858212"/>
                <a:gd name="connsiteY4" fmla="*/ 17091 h 940421"/>
                <a:gd name="connsiteX0" fmla="*/ 153824 w 2892395"/>
                <a:gd name="connsiteY0" fmla="*/ 17091 h 940421"/>
                <a:gd name="connsiteX1" fmla="*/ 2892395 w 2892395"/>
                <a:gd name="connsiteY1" fmla="*/ 0 h 940421"/>
                <a:gd name="connsiteX2" fmla="*/ 2695842 w 2892395"/>
                <a:gd name="connsiteY2" fmla="*/ 940421 h 940421"/>
                <a:gd name="connsiteX3" fmla="*/ 0 w 2892395"/>
                <a:gd name="connsiteY3" fmla="*/ 914784 h 940421"/>
                <a:gd name="connsiteX4" fmla="*/ 153824 w 2892395"/>
                <a:gd name="connsiteY4" fmla="*/ 17091 h 940421"/>
                <a:gd name="connsiteX0" fmla="*/ 153824 w 2858211"/>
                <a:gd name="connsiteY0" fmla="*/ 8546 h 931876"/>
                <a:gd name="connsiteX1" fmla="*/ 2858211 w 2858211"/>
                <a:gd name="connsiteY1" fmla="*/ 0 h 931876"/>
                <a:gd name="connsiteX2" fmla="*/ 2695842 w 2858211"/>
                <a:gd name="connsiteY2" fmla="*/ 931876 h 931876"/>
                <a:gd name="connsiteX3" fmla="*/ 0 w 2858211"/>
                <a:gd name="connsiteY3" fmla="*/ 906239 h 931876"/>
                <a:gd name="connsiteX4" fmla="*/ 153824 w 2858211"/>
                <a:gd name="connsiteY4" fmla="*/ 8546 h 931876"/>
                <a:gd name="connsiteX0" fmla="*/ 76912 w 2858211"/>
                <a:gd name="connsiteY0" fmla="*/ 0 h 931876"/>
                <a:gd name="connsiteX1" fmla="*/ 2858211 w 2858211"/>
                <a:gd name="connsiteY1" fmla="*/ 0 h 931876"/>
                <a:gd name="connsiteX2" fmla="*/ 2695842 w 2858211"/>
                <a:gd name="connsiteY2" fmla="*/ 931876 h 931876"/>
                <a:gd name="connsiteX3" fmla="*/ 0 w 2858211"/>
                <a:gd name="connsiteY3" fmla="*/ 906239 h 931876"/>
                <a:gd name="connsiteX4" fmla="*/ 76912 w 2858211"/>
                <a:gd name="connsiteY4" fmla="*/ 0 h 931876"/>
                <a:gd name="connsiteX0" fmla="*/ 136732 w 2918031"/>
                <a:gd name="connsiteY0" fmla="*/ 0 h 931876"/>
                <a:gd name="connsiteX1" fmla="*/ 2918031 w 2918031"/>
                <a:gd name="connsiteY1" fmla="*/ 0 h 931876"/>
                <a:gd name="connsiteX2" fmla="*/ 2755662 w 2918031"/>
                <a:gd name="connsiteY2" fmla="*/ 931876 h 931876"/>
                <a:gd name="connsiteX3" fmla="*/ 0 w 2918031"/>
                <a:gd name="connsiteY3" fmla="*/ 914785 h 931876"/>
                <a:gd name="connsiteX4" fmla="*/ 136732 w 2918031"/>
                <a:gd name="connsiteY4" fmla="*/ 0 h 93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8031" h="931876">
                  <a:moveTo>
                    <a:pt x="136732" y="0"/>
                  </a:moveTo>
                  <a:lnTo>
                    <a:pt x="2918031" y="0"/>
                  </a:lnTo>
                  <a:lnTo>
                    <a:pt x="2755662" y="931876"/>
                  </a:lnTo>
                  <a:lnTo>
                    <a:pt x="0" y="914785"/>
                  </a:lnTo>
                  <a:lnTo>
                    <a:pt x="136732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Die Wirklichkeit gibt es nicht!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(Jeder lebt in seiner eigenen Welt.)</a:t>
              </a: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F536DEEB-684A-47C5-808A-7AA4E018CD94}"/>
                </a:ext>
              </a:extLst>
            </p:cNvPr>
            <p:cNvSpPr txBox="1"/>
            <p:nvPr/>
          </p:nvSpPr>
          <p:spPr>
            <a:xfrm>
              <a:off x="8547663" y="1485649"/>
              <a:ext cx="2926578" cy="1384995"/>
            </a:xfrm>
            <a:custGeom>
              <a:avLst/>
              <a:gdLst>
                <a:gd name="connsiteX0" fmla="*/ 0 w 2781300"/>
                <a:gd name="connsiteY0" fmla="*/ 0 h 923330"/>
                <a:gd name="connsiteX1" fmla="*/ 2781300 w 2781300"/>
                <a:gd name="connsiteY1" fmla="*/ 0 h 923330"/>
                <a:gd name="connsiteX2" fmla="*/ 2781300 w 2781300"/>
                <a:gd name="connsiteY2" fmla="*/ 923330 h 923330"/>
                <a:gd name="connsiteX3" fmla="*/ 0 w 2781300"/>
                <a:gd name="connsiteY3" fmla="*/ 923330 h 923330"/>
                <a:gd name="connsiteX4" fmla="*/ 0 w 2781300"/>
                <a:gd name="connsiteY4" fmla="*/ 0 h 923330"/>
                <a:gd name="connsiteX0" fmla="*/ 0 w 2781300"/>
                <a:gd name="connsiteY0" fmla="*/ 0 h 940421"/>
                <a:gd name="connsiteX1" fmla="*/ 2781300 w 2781300"/>
                <a:gd name="connsiteY1" fmla="*/ 0 h 940421"/>
                <a:gd name="connsiteX2" fmla="*/ 2661659 w 2781300"/>
                <a:gd name="connsiteY2" fmla="*/ 940421 h 940421"/>
                <a:gd name="connsiteX3" fmla="*/ 0 w 2781300"/>
                <a:gd name="connsiteY3" fmla="*/ 923330 h 940421"/>
                <a:gd name="connsiteX4" fmla="*/ 0 w 2781300"/>
                <a:gd name="connsiteY4" fmla="*/ 0 h 940421"/>
                <a:gd name="connsiteX0" fmla="*/ 0 w 2858212"/>
                <a:gd name="connsiteY0" fmla="*/ 0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0 w 2858212"/>
                <a:gd name="connsiteY4" fmla="*/ 0 h 940421"/>
                <a:gd name="connsiteX0" fmla="*/ 119641 w 2858212"/>
                <a:gd name="connsiteY0" fmla="*/ 17091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119641 w 2858212"/>
                <a:gd name="connsiteY4" fmla="*/ 17091 h 940421"/>
                <a:gd name="connsiteX0" fmla="*/ 153824 w 2892395"/>
                <a:gd name="connsiteY0" fmla="*/ 17091 h 940421"/>
                <a:gd name="connsiteX1" fmla="*/ 2892395 w 2892395"/>
                <a:gd name="connsiteY1" fmla="*/ 0 h 940421"/>
                <a:gd name="connsiteX2" fmla="*/ 2695842 w 2892395"/>
                <a:gd name="connsiteY2" fmla="*/ 940421 h 940421"/>
                <a:gd name="connsiteX3" fmla="*/ 0 w 2892395"/>
                <a:gd name="connsiteY3" fmla="*/ 914784 h 940421"/>
                <a:gd name="connsiteX4" fmla="*/ 153824 w 2892395"/>
                <a:gd name="connsiteY4" fmla="*/ 17091 h 940421"/>
                <a:gd name="connsiteX0" fmla="*/ 153824 w 2858211"/>
                <a:gd name="connsiteY0" fmla="*/ 8546 h 931876"/>
                <a:gd name="connsiteX1" fmla="*/ 2858211 w 2858211"/>
                <a:gd name="connsiteY1" fmla="*/ 0 h 931876"/>
                <a:gd name="connsiteX2" fmla="*/ 2695842 w 2858211"/>
                <a:gd name="connsiteY2" fmla="*/ 931876 h 931876"/>
                <a:gd name="connsiteX3" fmla="*/ 0 w 2858211"/>
                <a:gd name="connsiteY3" fmla="*/ 906239 h 931876"/>
                <a:gd name="connsiteX4" fmla="*/ 153824 w 2858211"/>
                <a:gd name="connsiteY4" fmla="*/ 8546 h 931876"/>
                <a:gd name="connsiteX0" fmla="*/ 119641 w 2858211"/>
                <a:gd name="connsiteY0" fmla="*/ 8546 h 931876"/>
                <a:gd name="connsiteX1" fmla="*/ 2858211 w 2858211"/>
                <a:gd name="connsiteY1" fmla="*/ 0 h 931876"/>
                <a:gd name="connsiteX2" fmla="*/ 2695842 w 2858211"/>
                <a:gd name="connsiteY2" fmla="*/ 931876 h 931876"/>
                <a:gd name="connsiteX3" fmla="*/ 0 w 2858211"/>
                <a:gd name="connsiteY3" fmla="*/ 906239 h 931876"/>
                <a:gd name="connsiteX4" fmla="*/ 119641 w 2858211"/>
                <a:gd name="connsiteY4" fmla="*/ 8546 h 931876"/>
                <a:gd name="connsiteX0" fmla="*/ 188008 w 2926578"/>
                <a:gd name="connsiteY0" fmla="*/ 8546 h 931876"/>
                <a:gd name="connsiteX1" fmla="*/ 2926578 w 2926578"/>
                <a:gd name="connsiteY1" fmla="*/ 0 h 931876"/>
                <a:gd name="connsiteX2" fmla="*/ 2764209 w 2926578"/>
                <a:gd name="connsiteY2" fmla="*/ 931876 h 931876"/>
                <a:gd name="connsiteX3" fmla="*/ 0 w 2926578"/>
                <a:gd name="connsiteY3" fmla="*/ 906239 h 931876"/>
                <a:gd name="connsiteX4" fmla="*/ 188008 w 2926578"/>
                <a:gd name="connsiteY4" fmla="*/ 8546 h 93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6578" h="931876">
                  <a:moveTo>
                    <a:pt x="188008" y="8546"/>
                  </a:moveTo>
                  <a:lnTo>
                    <a:pt x="2926578" y="0"/>
                  </a:lnTo>
                  <a:lnTo>
                    <a:pt x="2764209" y="931876"/>
                  </a:lnTo>
                  <a:lnTo>
                    <a:pt x="0" y="906239"/>
                  </a:lnTo>
                  <a:lnTo>
                    <a:pt x="188008" y="8546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Wahrnehmungen werden </a:t>
              </a:r>
              <a:b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auf 2 Ebenen verarbeitet.</a:t>
              </a:r>
            </a:p>
            <a:p>
              <a:pPr marL="179388" marR="0" lvl="0" indent="-1793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>
                  <a:tab pos="1258888" algn="l"/>
                </a:tabLst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rational</a:t>
              </a: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: 	Was ist es? </a:t>
              </a:r>
            </a:p>
            <a:p>
              <a:pPr marL="179388" marR="0" lvl="0" indent="-1793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emotionale Bewertung</a:t>
              </a: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:</a:t>
              </a:r>
            </a:p>
            <a:p>
              <a:pPr marL="982663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541338" algn="l"/>
                </a:tabLst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Wie ist es für mich?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EC89D39B-BD48-428B-A437-611EC9F6D87B}"/>
                </a:ext>
              </a:extLst>
            </p:cNvPr>
            <p:cNvSpPr txBox="1"/>
            <p:nvPr/>
          </p:nvSpPr>
          <p:spPr>
            <a:xfrm>
              <a:off x="8385294" y="2970714"/>
              <a:ext cx="2883848" cy="666041"/>
            </a:xfrm>
            <a:custGeom>
              <a:avLst/>
              <a:gdLst>
                <a:gd name="connsiteX0" fmla="*/ 0 w 2781300"/>
                <a:gd name="connsiteY0" fmla="*/ 0 h 923330"/>
                <a:gd name="connsiteX1" fmla="*/ 2781300 w 2781300"/>
                <a:gd name="connsiteY1" fmla="*/ 0 h 923330"/>
                <a:gd name="connsiteX2" fmla="*/ 2781300 w 2781300"/>
                <a:gd name="connsiteY2" fmla="*/ 923330 h 923330"/>
                <a:gd name="connsiteX3" fmla="*/ 0 w 2781300"/>
                <a:gd name="connsiteY3" fmla="*/ 923330 h 923330"/>
                <a:gd name="connsiteX4" fmla="*/ 0 w 2781300"/>
                <a:gd name="connsiteY4" fmla="*/ 0 h 923330"/>
                <a:gd name="connsiteX0" fmla="*/ 0 w 2781300"/>
                <a:gd name="connsiteY0" fmla="*/ 0 h 940421"/>
                <a:gd name="connsiteX1" fmla="*/ 2781300 w 2781300"/>
                <a:gd name="connsiteY1" fmla="*/ 0 h 940421"/>
                <a:gd name="connsiteX2" fmla="*/ 2661659 w 2781300"/>
                <a:gd name="connsiteY2" fmla="*/ 940421 h 940421"/>
                <a:gd name="connsiteX3" fmla="*/ 0 w 2781300"/>
                <a:gd name="connsiteY3" fmla="*/ 923330 h 940421"/>
                <a:gd name="connsiteX4" fmla="*/ 0 w 2781300"/>
                <a:gd name="connsiteY4" fmla="*/ 0 h 940421"/>
                <a:gd name="connsiteX0" fmla="*/ 0 w 2858212"/>
                <a:gd name="connsiteY0" fmla="*/ 0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0 w 2858212"/>
                <a:gd name="connsiteY4" fmla="*/ 0 h 940421"/>
                <a:gd name="connsiteX0" fmla="*/ 119641 w 2858212"/>
                <a:gd name="connsiteY0" fmla="*/ 17091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119641 w 2858212"/>
                <a:gd name="connsiteY4" fmla="*/ 17091 h 940421"/>
                <a:gd name="connsiteX0" fmla="*/ 153824 w 2892395"/>
                <a:gd name="connsiteY0" fmla="*/ 17091 h 940421"/>
                <a:gd name="connsiteX1" fmla="*/ 2892395 w 2892395"/>
                <a:gd name="connsiteY1" fmla="*/ 0 h 940421"/>
                <a:gd name="connsiteX2" fmla="*/ 2695842 w 2892395"/>
                <a:gd name="connsiteY2" fmla="*/ 940421 h 940421"/>
                <a:gd name="connsiteX3" fmla="*/ 0 w 2892395"/>
                <a:gd name="connsiteY3" fmla="*/ 914784 h 940421"/>
                <a:gd name="connsiteX4" fmla="*/ 153824 w 2892395"/>
                <a:gd name="connsiteY4" fmla="*/ 17091 h 940421"/>
                <a:gd name="connsiteX0" fmla="*/ 153824 w 2858211"/>
                <a:gd name="connsiteY0" fmla="*/ 8546 h 931876"/>
                <a:gd name="connsiteX1" fmla="*/ 2858211 w 2858211"/>
                <a:gd name="connsiteY1" fmla="*/ 0 h 931876"/>
                <a:gd name="connsiteX2" fmla="*/ 2695842 w 2858211"/>
                <a:gd name="connsiteY2" fmla="*/ 931876 h 931876"/>
                <a:gd name="connsiteX3" fmla="*/ 0 w 2858211"/>
                <a:gd name="connsiteY3" fmla="*/ 906239 h 931876"/>
                <a:gd name="connsiteX4" fmla="*/ 153824 w 2858211"/>
                <a:gd name="connsiteY4" fmla="*/ 8546 h 931876"/>
                <a:gd name="connsiteX0" fmla="*/ 111095 w 2858211"/>
                <a:gd name="connsiteY0" fmla="*/ 0 h 947972"/>
                <a:gd name="connsiteX1" fmla="*/ 2858211 w 2858211"/>
                <a:gd name="connsiteY1" fmla="*/ 16096 h 947972"/>
                <a:gd name="connsiteX2" fmla="*/ 2695842 w 2858211"/>
                <a:gd name="connsiteY2" fmla="*/ 947972 h 947972"/>
                <a:gd name="connsiteX3" fmla="*/ 0 w 2858211"/>
                <a:gd name="connsiteY3" fmla="*/ 922335 h 947972"/>
                <a:gd name="connsiteX4" fmla="*/ 111095 w 2858211"/>
                <a:gd name="connsiteY4" fmla="*/ 0 h 947972"/>
                <a:gd name="connsiteX0" fmla="*/ 111095 w 2858211"/>
                <a:gd name="connsiteY0" fmla="*/ 0 h 960294"/>
                <a:gd name="connsiteX1" fmla="*/ 2858211 w 2858211"/>
                <a:gd name="connsiteY1" fmla="*/ 16096 h 960294"/>
                <a:gd name="connsiteX2" fmla="*/ 2798391 w 2858211"/>
                <a:gd name="connsiteY2" fmla="*/ 960294 h 960294"/>
                <a:gd name="connsiteX3" fmla="*/ 0 w 2858211"/>
                <a:gd name="connsiteY3" fmla="*/ 922335 h 960294"/>
                <a:gd name="connsiteX4" fmla="*/ 111095 w 2858211"/>
                <a:gd name="connsiteY4" fmla="*/ 0 h 960294"/>
                <a:gd name="connsiteX0" fmla="*/ 111095 w 2883848"/>
                <a:gd name="connsiteY0" fmla="*/ 0 h 960294"/>
                <a:gd name="connsiteX1" fmla="*/ 2883848 w 2883848"/>
                <a:gd name="connsiteY1" fmla="*/ 16096 h 960294"/>
                <a:gd name="connsiteX2" fmla="*/ 2798391 w 2883848"/>
                <a:gd name="connsiteY2" fmla="*/ 960294 h 960294"/>
                <a:gd name="connsiteX3" fmla="*/ 0 w 2883848"/>
                <a:gd name="connsiteY3" fmla="*/ 922335 h 960294"/>
                <a:gd name="connsiteX4" fmla="*/ 111095 w 2883848"/>
                <a:gd name="connsiteY4" fmla="*/ 0 h 96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3848" h="960294">
                  <a:moveTo>
                    <a:pt x="111095" y="0"/>
                  </a:moveTo>
                  <a:lnTo>
                    <a:pt x="2883848" y="16096"/>
                  </a:lnTo>
                  <a:lnTo>
                    <a:pt x="2798391" y="960294"/>
                  </a:lnTo>
                  <a:lnTo>
                    <a:pt x="0" y="922335"/>
                  </a:lnTo>
                  <a:lnTo>
                    <a:pt x="111095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Emotionale Bewertung steuert das Verhalten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0" name="Rectangle 3">
            <a:extLst>
              <a:ext uri="{FF2B5EF4-FFF2-40B4-BE49-F238E27FC236}">
                <a16:creationId xmlns:a16="http://schemas.microsoft.com/office/drawing/2014/main" id="{0F6D0B9F-4E2B-444E-A797-057F03CD7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261" y="2884983"/>
            <a:ext cx="379105" cy="20610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4">
            <a:extLst>
              <a:ext uri="{FF2B5EF4-FFF2-40B4-BE49-F238E27FC236}">
                <a16:creationId xmlns:a16="http://schemas.microsoft.com/office/drawing/2014/main" id="{6C8E0138-7D69-45C2-B305-3E09B6E76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128" y="3056019"/>
            <a:ext cx="2308949" cy="212470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3E044B21-4E2C-4A52-BCB1-B26EAEEF6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987" y="2081332"/>
            <a:ext cx="979288" cy="83728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6">
            <a:extLst>
              <a:ext uri="{FF2B5EF4-FFF2-40B4-BE49-F238E27FC236}">
                <a16:creationId xmlns:a16="http://schemas.microsoft.com/office/drawing/2014/main" id="{320FB30F-F11C-4757-A7A6-93838E45F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122" y="2089919"/>
            <a:ext cx="589009" cy="2318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8">
            <a:extLst>
              <a:ext uri="{FF2B5EF4-FFF2-40B4-BE49-F238E27FC236}">
                <a16:creationId xmlns:a16="http://schemas.microsoft.com/office/drawing/2014/main" id="{CCD944AB-DD7F-479B-A9C4-FC8E99B38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557" y="3826751"/>
            <a:ext cx="750228" cy="67197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9">
            <a:extLst>
              <a:ext uri="{FF2B5EF4-FFF2-40B4-BE49-F238E27FC236}">
                <a16:creationId xmlns:a16="http://schemas.microsoft.com/office/drawing/2014/main" id="{1603905F-1085-4ECB-BC6A-40DC58BBA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0563" y="3826751"/>
            <a:ext cx="750228" cy="67197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768C8F96-B112-4165-B930-135EA2039D6C}"/>
              </a:ext>
            </a:extLst>
          </p:cNvPr>
          <p:cNvSpPr>
            <a:spLocks/>
          </p:cNvSpPr>
          <p:nvPr/>
        </p:nvSpPr>
        <p:spPr bwMode="auto">
          <a:xfrm>
            <a:off x="2048402" y="4035715"/>
            <a:ext cx="1300928" cy="1025496"/>
          </a:xfrm>
          <a:custGeom>
            <a:avLst/>
            <a:gdLst>
              <a:gd name="T0" fmla="*/ 815 w 1630"/>
              <a:gd name="T1" fmla="*/ 1433 h 1433"/>
              <a:gd name="T2" fmla="*/ 1630 w 1630"/>
              <a:gd name="T3" fmla="*/ 443 h 1433"/>
              <a:gd name="T4" fmla="*/ 0 w 1630"/>
              <a:gd name="T5" fmla="*/ 0 h 1433"/>
              <a:gd name="T6" fmla="*/ 7 w 1630"/>
              <a:gd name="T7" fmla="*/ 450 h 1433"/>
              <a:gd name="T8" fmla="*/ 815 w 1630"/>
              <a:gd name="T9" fmla="*/ 1433 h 1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0" h="1433">
                <a:moveTo>
                  <a:pt x="815" y="1433"/>
                </a:moveTo>
                <a:lnTo>
                  <a:pt x="1630" y="443"/>
                </a:lnTo>
                <a:lnTo>
                  <a:pt x="0" y="0"/>
                </a:lnTo>
                <a:lnTo>
                  <a:pt x="7" y="450"/>
                </a:lnTo>
                <a:lnTo>
                  <a:pt x="815" y="14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Line 11">
            <a:extLst>
              <a:ext uri="{FF2B5EF4-FFF2-40B4-BE49-F238E27FC236}">
                <a16:creationId xmlns:a16="http://schemas.microsoft.com/office/drawing/2014/main" id="{9E80EDBC-202A-451F-962C-AA9EDB0DC1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94876" y="4296920"/>
            <a:ext cx="687975" cy="749979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c 12">
            <a:extLst>
              <a:ext uri="{FF2B5EF4-FFF2-40B4-BE49-F238E27FC236}">
                <a16:creationId xmlns:a16="http://schemas.microsoft.com/office/drawing/2014/main" id="{DAF78BE7-6364-4EFD-9087-4E4286B756D3}"/>
              </a:ext>
            </a:extLst>
          </p:cNvPr>
          <p:cNvSpPr>
            <a:spLocks/>
          </p:cNvSpPr>
          <p:nvPr/>
        </p:nvSpPr>
        <p:spPr bwMode="auto">
          <a:xfrm>
            <a:off x="2702059" y="3828898"/>
            <a:ext cx="708726" cy="578944"/>
          </a:xfrm>
          <a:custGeom>
            <a:avLst/>
            <a:gdLst>
              <a:gd name="G0" fmla="+- 19437 0 0"/>
              <a:gd name="G1" fmla="+- 21600 0 0"/>
              <a:gd name="G2" fmla="+- 21600 0 0"/>
              <a:gd name="T0" fmla="*/ 0 w 41037"/>
              <a:gd name="T1" fmla="*/ 12178 h 36743"/>
              <a:gd name="T2" fmla="*/ 34840 w 41037"/>
              <a:gd name="T3" fmla="*/ 36743 h 36743"/>
              <a:gd name="T4" fmla="*/ 19437 w 41037"/>
              <a:gd name="T5" fmla="*/ 21600 h 36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037" h="36743" fill="none" extrusionOk="0">
                <a:moveTo>
                  <a:pt x="0" y="12178"/>
                </a:moveTo>
                <a:cubicBezTo>
                  <a:pt x="3610" y="4729"/>
                  <a:pt x="11159" y="0"/>
                  <a:pt x="19437" y="0"/>
                </a:cubicBezTo>
                <a:cubicBezTo>
                  <a:pt x="31366" y="0"/>
                  <a:pt x="41037" y="9670"/>
                  <a:pt x="41037" y="21600"/>
                </a:cubicBezTo>
                <a:cubicBezTo>
                  <a:pt x="41037" y="27264"/>
                  <a:pt x="38811" y="32703"/>
                  <a:pt x="34839" y="36742"/>
                </a:cubicBezTo>
              </a:path>
              <a:path w="41037" h="36743" stroke="0" extrusionOk="0">
                <a:moveTo>
                  <a:pt x="0" y="12178"/>
                </a:moveTo>
                <a:cubicBezTo>
                  <a:pt x="3610" y="4729"/>
                  <a:pt x="11159" y="0"/>
                  <a:pt x="19437" y="0"/>
                </a:cubicBezTo>
                <a:cubicBezTo>
                  <a:pt x="31366" y="0"/>
                  <a:pt x="41037" y="9670"/>
                  <a:pt x="41037" y="21600"/>
                </a:cubicBezTo>
                <a:cubicBezTo>
                  <a:pt x="41037" y="27264"/>
                  <a:pt x="38811" y="32703"/>
                  <a:pt x="34839" y="36742"/>
                </a:cubicBezTo>
                <a:lnTo>
                  <a:pt x="19437" y="21600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c 13">
            <a:extLst>
              <a:ext uri="{FF2B5EF4-FFF2-40B4-BE49-F238E27FC236}">
                <a16:creationId xmlns:a16="http://schemas.microsoft.com/office/drawing/2014/main" id="{904BDFD3-0E97-40F7-98A7-E4B819CE9CFE}"/>
              </a:ext>
            </a:extLst>
          </p:cNvPr>
          <p:cNvSpPr>
            <a:spLocks/>
          </p:cNvSpPr>
          <p:nvPr/>
        </p:nvSpPr>
        <p:spPr bwMode="auto">
          <a:xfrm>
            <a:off x="1984553" y="3828898"/>
            <a:ext cx="708726" cy="578228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6175 w 41028"/>
              <a:gd name="T1" fmla="*/ 36721 h 36721"/>
              <a:gd name="T2" fmla="*/ 41028 w 41028"/>
              <a:gd name="T3" fmla="*/ 12161 h 36721"/>
              <a:gd name="T4" fmla="*/ 21600 w 41028"/>
              <a:gd name="T5" fmla="*/ 21600 h 36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028" h="36721" fill="none" extrusionOk="0">
                <a:moveTo>
                  <a:pt x="6175" y="36720"/>
                </a:moveTo>
                <a:cubicBezTo>
                  <a:pt x="2217" y="32683"/>
                  <a:pt x="0" y="2725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9870" y="0"/>
                  <a:pt x="37414" y="4722"/>
                  <a:pt x="41028" y="12160"/>
                </a:cubicBezTo>
              </a:path>
              <a:path w="41028" h="36721" stroke="0" extrusionOk="0">
                <a:moveTo>
                  <a:pt x="6175" y="36720"/>
                </a:moveTo>
                <a:cubicBezTo>
                  <a:pt x="2217" y="32683"/>
                  <a:pt x="0" y="2725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9870" y="0"/>
                  <a:pt x="37414" y="4722"/>
                  <a:pt x="41028" y="12160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Line 14">
            <a:extLst>
              <a:ext uri="{FF2B5EF4-FFF2-40B4-BE49-F238E27FC236}">
                <a16:creationId xmlns:a16="http://schemas.microsoft.com/office/drawing/2014/main" id="{4B2463F3-F472-47B1-BDAF-8621EFA70A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88309" y="4402117"/>
            <a:ext cx="606568" cy="65909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Line 15">
            <a:extLst>
              <a:ext uri="{FF2B5EF4-FFF2-40B4-BE49-F238E27FC236}">
                <a16:creationId xmlns:a16="http://schemas.microsoft.com/office/drawing/2014/main" id="{6F14B112-7D31-43B6-8D8A-0E4C47220B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94876" y="4398539"/>
            <a:ext cx="614549" cy="65909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28">
            <a:extLst>
              <a:ext uri="{FF2B5EF4-FFF2-40B4-BE49-F238E27FC236}">
                <a16:creationId xmlns:a16="http://schemas.microsoft.com/office/drawing/2014/main" id="{2F1C4235-0FBD-4F73-926A-6435F5AC4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261" y="2453460"/>
            <a:ext cx="43896" cy="2361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id="{7D003C1B-B05B-4086-AEC9-98E3716F0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7556" y="2721104"/>
            <a:ext cx="118121" cy="45801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Line 30">
            <a:extLst>
              <a:ext uri="{FF2B5EF4-FFF2-40B4-BE49-F238E27FC236}">
                <a16:creationId xmlns:a16="http://schemas.microsoft.com/office/drawing/2014/main" id="{8DD293E9-F7D6-46A4-B340-EDC0480D23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25584" y="2640953"/>
            <a:ext cx="22347" cy="71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Line 31">
            <a:extLst>
              <a:ext uri="{FF2B5EF4-FFF2-40B4-BE49-F238E27FC236}">
                <a16:creationId xmlns:a16="http://schemas.microsoft.com/office/drawing/2014/main" id="{0EE57179-69CE-4B7E-A8D4-FE975102C6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35724" y="2640953"/>
            <a:ext cx="21549" cy="71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32">
            <a:extLst>
              <a:ext uri="{FF2B5EF4-FFF2-40B4-BE49-F238E27FC236}">
                <a16:creationId xmlns:a16="http://schemas.microsoft.com/office/drawing/2014/main" id="{5DB7E698-6FC3-412D-AA82-D0EB80FDD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2247" y="2464194"/>
            <a:ext cx="55868" cy="106629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33">
            <a:extLst>
              <a:ext uri="{FF2B5EF4-FFF2-40B4-BE49-F238E27FC236}">
                <a16:creationId xmlns:a16="http://schemas.microsoft.com/office/drawing/2014/main" id="{15C218D6-06AE-4CF9-AED3-32CAC38C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743" y="2464194"/>
            <a:ext cx="55868" cy="106629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34">
            <a:extLst>
              <a:ext uri="{FF2B5EF4-FFF2-40B4-BE49-F238E27FC236}">
                <a16:creationId xmlns:a16="http://schemas.microsoft.com/office/drawing/2014/main" id="{D411CCAE-3A4C-43F9-B5F1-F20B3AA14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1123" y="2453460"/>
            <a:ext cx="43896" cy="2361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8DE959B2-846E-4BBF-B5C1-46EAF264B9E0}"/>
              </a:ext>
            </a:extLst>
          </p:cNvPr>
          <p:cNvSpPr txBox="1"/>
          <p:nvPr/>
        </p:nvSpPr>
        <p:spPr>
          <a:xfrm>
            <a:off x="8222924" y="3746181"/>
            <a:ext cx="2935123" cy="1200329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153824 w 2918032"/>
              <a:gd name="connsiteY0" fmla="*/ 1153 h 924483"/>
              <a:gd name="connsiteX1" fmla="*/ 2918032 w 2918032"/>
              <a:gd name="connsiteY1" fmla="*/ 0 h 924483"/>
              <a:gd name="connsiteX2" fmla="*/ 2695842 w 2918032"/>
              <a:gd name="connsiteY2" fmla="*/ 924483 h 924483"/>
              <a:gd name="connsiteX3" fmla="*/ 0 w 2918032"/>
              <a:gd name="connsiteY3" fmla="*/ 898846 h 924483"/>
              <a:gd name="connsiteX4" fmla="*/ 153824 w 2918032"/>
              <a:gd name="connsiteY4" fmla="*/ 1153 h 924483"/>
              <a:gd name="connsiteX0" fmla="*/ 153824 w 2918032"/>
              <a:gd name="connsiteY0" fmla="*/ 1153 h 924483"/>
              <a:gd name="connsiteX1" fmla="*/ 2918032 w 2918032"/>
              <a:gd name="connsiteY1" fmla="*/ 0 h 924483"/>
              <a:gd name="connsiteX2" fmla="*/ 2755662 w 2918032"/>
              <a:gd name="connsiteY2" fmla="*/ 924483 h 924483"/>
              <a:gd name="connsiteX3" fmla="*/ 0 w 2918032"/>
              <a:gd name="connsiteY3" fmla="*/ 898846 h 924483"/>
              <a:gd name="connsiteX4" fmla="*/ 153824 w 2918032"/>
              <a:gd name="connsiteY4" fmla="*/ 1153 h 924483"/>
              <a:gd name="connsiteX0" fmla="*/ 170915 w 2935123"/>
              <a:gd name="connsiteY0" fmla="*/ 1153 h 924483"/>
              <a:gd name="connsiteX1" fmla="*/ 2935123 w 2935123"/>
              <a:gd name="connsiteY1" fmla="*/ 0 h 924483"/>
              <a:gd name="connsiteX2" fmla="*/ 2772753 w 2935123"/>
              <a:gd name="connsiteY2" fmla="*/ 924483 h 924483"/>
              <a:gd name="connsiteX3" fmla="*/ 0 w 2935123"/>
              <a:gd name="connsiteY3" fmla="*/ 898846 h 924483"/>
              <a:gd name="connsiteX4" fmla="*/ 170915 w 2935123"/>
              <a:gd name="connsiteY4" fmla="*/ 1153 h 924483"/>
              <a:gd name="connsiteX0" fmla="*/ 162369 w 2935123"/>
              <a:gd name="connsiteY0" fmla="*/ 0 h 930723"/>
              <a:gd name="connsiteX1" fmla="*/ 2935123 w 2935123"/>
              <a:gd name="connsiteY1" fmla="*/ 6240 h 930723"/>
              <a:gd name="connsiteX2" fmla="*/ 2772753 w 2935123"/>
              <a:gd name="connsiteY2" fmla="*/ 930723 h 930723"/>
              <a:gd name="connsiteX3" fmla="*/ 0 w 2935123"/>
              <a:gd name="connsiteY3" fmla="*/ 905086 h 930723"/>
              <a:gd name="connsiteX4" fmla="*/ 162369 w 2935123"/>
              <a:gd name="connsiteY4" fmla="*/ 0 h 93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5123" h="930723">
                <a:moveTo>
                  <a:pt x="162369" y="0"/>
                </a:moveTo>
                <a:lnTo>
                  <a:pt x="2935123" y="6240"/>
                </a:lnTo>
                <a:lnTo>
                  <a:pt x="2772753" y="930723"/>
                </a:lnTo>
                <a:lnTo>
                  <a:pt x="0" y="905086"/>
                </a:lnTo>
                <a:lnTo>
                  <a:pt x="16236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Bei Argumenten zählt</a:t>
            </a:r>
            <a:b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die emotionale Wirkung</a:t>
            </a:r>
            <a:endParaRPr lang="de-DE" sz="16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algn="ctr"/>
            <a:r>
              <a:rPr lang="de-DE" dirty="0">
                <a:solidFill>
                  <a:prstClr val="black"/>
                </a:solidFill>
                <a:sym typeface="Wingdings" panose="05000000000000000000" pitchFamily="2" charset="2"/>
              </a:rPr>
              <a:t>(Je mehr ich Recht habe, umso schwieriger wird es!)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F2B7FD0E-640F-46E5-A809-C4D139103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6585" y="2884983"/>
            <a:ext cx="379105" cy="20610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4">
            <a:extLst>
              <a:ext uri="{FF2B5EF4-FFF2-40B4-BE49-F238E27FC236}">
                <a16:creationId xmlns:a16="http://schemas.microsoft.com/office/drawing/2014/main" id="{DA97B498-AF59-4724-92A2-0F530A915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6452" y="3056019"/>
            <a:ext cx="2308949" cy="212470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5">
            <a:extLst>
              <a:ext uri="{FF2B5EF4-FFF2-40B4-BE49-F238E27FC236}">
                <a16:creationId xmlns:a16="http://schemas.microsoft.com/office/drawing/2014/main" id="{D27BED95-4241-4BB4-8459-9674AB838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9311" y="2081332"/>
            <a:ext cx="979288" cy="83728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6">
            <a:extLst>
              <a:ext uri="{FF2B5EF4-FFF2-40B4-BE49-F238E27FC236}">
                <a16:creationId xmlns:a16="http://schemas.microsoft.com/office/drawing/2014/main" id="{8EE25F40-6D57-446A-ACF1-A686C95A6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6446" y="2089919"/>
            <a:ext cx="589009" cy="2318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8">
            <a:extLst>
              <a:ext uri="{FF2B5EF4-FFF2-40B4-BE49-F238E27FC236}">
                <a16:creationId xmlns:a16="http://schemas.microsoft.com/office/drawing/2014/main" id="{B257CE16-FFBF-4172-A49F-76AE7A988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81" y="3826751"/>
            <a:ext cx="750228" cy="67197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9">
            <a:extLst>
              <a:ext uri="{FF2B5EF4-FFF2-40B4-BE49-F238E27FC236}">
                <a16:creationId xmlns:a16="http://schemas.microsoft.com/office/drawing/2014/main" id="{899A8DEB-1309-42B5-9688-C60590AE1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8887" y="3826751"/>
            <a:ext cx="750228" cy="67197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10">
            <a:extLst>
              <a:ext uri="{FF2B5EF4-FFF2-40B4-BE49-F238E27FC236}">
                <a16:creationId xmlns:a16="http://schemas.microsoft.com/office/drawing/2014/main" id="{C88151A1-7D5B-4876-9DBF-38F028BEBCA0}"/>
              </a:ext>
            </a:extLst>
          </p:cNvPr>
          <p:cNvSpPr>
            <a:spLocks/>
          </p:cNvSpPr>
          <p:nvPr/>
        </p:nvSpPr>
        <p:spPr bwMode="auto">
          <a:xfrm>
            <a:off x="5026726" y="4035715"/>
            <a:ext cx="1300928" cy="1025496"/>
          </a:xfrm>
          <a:custGeom>
            <a:avLst/>
            <a:gdLst>
              <a:gd name="T0" fmla="*/ 815 w 1630"/>
              <a:gd name="T1" fmla="*/ 1433 h 1433"/>
              <a:gd name="T2" fmla="*/ 1630 w 1630"/>
              <a:gd name="T3" fmla="*/ 443 h 1433"/>
              <a:gd name="T4" fmla="*/ 0 w 1630"/>
              <a:gd name="T5" fmla="*/ 0 h 1433"/>
              <a:gd name="T6" fmla="*/ 7 w 1630"/>
              <a:gd name="T7" fmla="*/ 450 h 1433"/>
              <a:gd name="T8" fmla="*/ 815 w 1630"/>
              <a:gd name="T9" fmla="*/ 1433 h 1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0" h="1433">
                <a:moveTo>
                  <a:pt x="815" y="1433"/>
                </a:moveTo>
                <a:lnTo>
                  <a:pt x="1630" y="443"/>
                </a:lnTo>
                <a:lnTo>
                  <a:pt x="0" y="0"/>
                </a:lnTo>
                <a:lnTo>
                  <a:pt x="7" y="450"/>
                </a:lnTo>
                <a:lnTo>
                  <a:pt x="815" y="14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Line 11">
            <a:extLst>
              <a:ext uri="{FF2B5EF4-FFF2-40B4-BE49-F238E27FC236}">
                <a16:creationId xmlns:a16="http://schemas.microsoft.com/office/drawing/2014/main" id="{9FF097B5-7A81-42E1-B4CB-A96048CDEF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73200" y="4296920"/>
            <a:ext cx="687975" cy="749979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Arc 12">
            <a:extLst>
              <a:ext uri="{FF2B5EF4-FFF2-40B4-BE49-F238E27FC236}">
                <a16:creationId xmlns:a16="http://schemas.microsoft.com/office/drawing/2014/main" id="{B12CE7E5-C8AD-4FA9-B2CC-4B0E954C7B22}"/>
              </a:ext>
            </a:extLst>
          </p:cNvPr>
          <p:cNvSpPr>
            <a:spLocks/>
          </p:cNvSpPr>
          <p:nvPr/>
        </p:nvSpPr>
        <p:spPr bwMode="auto">
          <a:xfrm>
            <a:off x="5680383" y="3828898"/>
            <a:ext cx="708726" cy="578944"/>
          </a:xfrm>
          <a:custGeom>
            <a:avLst/>
            <a:gdLst>
              <a:gd name="G0" fmla="+- 19437 0 0"/>
              <a:gd name="G1" fmla="+- 21600 0 0"/>
              <a:gd name="G2" fmla="+- 21600 0 0"/>
              <a:gd name="T0" fmla="*/ 0 w 41037"/>
              <a:gd name="T1" fmla="*/ 12178 h 36743"/>
              <a:gd name="T2" fmla="*/ 34840 w 41037"/>
              <a:gd name="T3" fmla="*/ 36743 h 36743"/>
              <a:gd name="T4" fmla="*/ 19437 w 41037"/>
              <a:gd name="T5" fmla="*/ 21600 h 36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037" h="36743" fill="none" extrusionOk="0">
                <a:moveTo>
                  <a:pt x="0" y="12178"/>
                </a:moveTo>
                <a:cubicBezTo>
                  <a:pt x="3610" y="4729"/>
                  <a:pt x="11159" y="0"/>
                  <a:pt x="19437" y="0"/>
                </a:cubicBezTo>
                <a:cubicBezTo>
                  <a:pt x="31366" y="0"/>
                  <a:pt x="41037" y="9670"/>
                  <a:pt x="41037" y="21600"/>
                </a:cubicBezTo>
                <a:cubicBezTo>
                  <a:pt x="41037" y="27264"/>
                  <a:pt x="38811" y="32703"/>
                  <a:pt x="34839" y="36742"/>
                </a:cubicBezTo>
              </a:path>
              <a:path w="41037" h="36743" stroke="0" extrusionOk="0">
                <a:moveTo>
                  <a:pt x="0" y="12178"/>
                </a:moveTo>
                <a:cubicBezTo>
                  <a:pt x="3610" y="4729"/>
                  <a:pt x="11159" y="0"/>
                  <a:pt x="19437" y="0"/>
                </a:cubicBezTo>
                <a:cubicBezTo>
                  <a:pt x="31366" y="0"/>
                  <a:pt x="41037" y="9670"/>
                  <a:pt x="41037" y="21600"/>
                </a:cubicBezTo>
                <a:cubicBezTo>
                  <a:pt x="41037" y="27264"/>
                  <a:pt x="38811" y="32703"/>
                  <a:pt x="34839" y="36742"/>
                </a:cubicBezTo>
                <a:lnTo>
                  <a:pt x="19437" y="21600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Arc 13">
            <a:extLst>
              <a:ext uri="{FF2B5EF4-FFF2-40B4-BE49-F238E27FC236}">
                <a16:creationId xmlns:a16="http://schemas.microsoft.com/office/drawing/2014/main" id="{6DB0E628-24A2-434C-B203-BCF72D748D4E}"/>
              </a:ext>
            </a:extLst>
          </p:cNvPr>
          <p:cNvSpPr>
            <a:spLocks/>
          </p:cNvSpPr>
          <p:nvPr/>
        </p:nvSpPr>
        <p:spPr bwMode="auto">
          <a:xfrm>
            <a:off x="4962877" y="3828898"/>
            <a:ext cx="708726" cy="578228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6175 w 41028"/>
              <a:gd name="T1" fmla="*/ 36721 h 36721"/>
              <a:gd name="T2" fmla="*/ 41028 w 41028"/>
              <a:gd name="T3" fmla="*/ 12161 h 36721"/>
              <a:gd name="T4" fmla="*/ 21600 w 41028"/>
              <a:gd name="T5" fmla="*/ 21600 h 36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028" h="36721" fill="none" extrusionOk="0">
                <a:moveTo>
                  <a:pt x="6175" y="36720"/>
                </a:moveTo>
                <a:cubicBezTo>
                  <a:pt x="2217" y="32683"/>
                  <a:pt x="0" y="2725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9870" y="0"/>
                  <a:pt x="37414" y="4722"/>
                  <a:pt x="41028" y="12160"/>
                </a:cubicBezTo>
              </a:path>
              <a:path w="41028" h="36721" stroke="0" extrusionOk="0">
                <a:moveTo>
                  <a:pt x="6175" y="36720"/>
                </a:moveTo>
                <a:cubicBezTo>
                  <a:pt x="2217" y="32683"/>
                  <a:pt x="0" y="2725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9870" y="0"/>
                  <a:pt x="37414" y="4722"/>
                  <a:pt x="41028" y="12160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Line 14">
            <a:extLst>
              <a:ext uri="{FF2B5EF4-FFF2-40B4-BE49-F238E27FC236}">
                <a16:creationId xmlns:a16="http://schemas.microsoft.com/office/drawing/2014/main" id="{3248CAFA-84F3-4624-88DC-4D74EFFF014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66633" y="4402117"/>
            <a:ext cx="606568" cy="65909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Line 15">
            <a:extLst>
              <a:ext uri="{FF2B5EF4-FFF2-40B4-BE49-F238E27FC236}">
                <a16:creationId xmlns:a16="http://schemas.microsoft.com/office/drawing/2014/main" id="{72CE7F9C-72A8-4352-9632-145B0963B3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73200" y="4398539"/>
            <a:ext cx="614549" cy="65909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28">
            <a:extLst>
              <a:ext uri="{FF2B5EF4-FFF2-40B4-BE49-F238E27FC236}">
                <a16:creationId xmlns:a16="http://schemas.microsoft.com/office/drawing/2014/main" id="{1BF78024-5506-4714-8115-9E3F8C527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6585" y="2453460"/>
            <a:ext cx="43896" cy="2361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29">
            <a:extLst>
              <a:ext uri="{FF2B5EF4-FFF2-40B4-BE49-F238E27FC236}">
                <a16:creationId xmlns:a16="http://schemas.microsoft.com/office/drawing/2014/main" id="{769B3E61-0171-4E92-95E7-2E0C9D559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5880" y="2721104"/>
            <a:ext cx="118121" cy="45801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ne 30">
            <a:extLst>
              <a:ext uri="{FF2B5EF4-FFF2-40B4-BE49-F238E27FC236}">
                <a16:creationId xmlns:a16="http://schemas.microsoft.com/office/drawing/2014/main" id="{0751CE81-93EA-4DA3-B835-1E412C3DCD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03908" y="2640953"/>
            <a:ext cx="22347" cy="71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ne 31">
            <a:extLst>
              <a:ext uri="{FF2B5EF4-FFF2-40B4-BE49-F238E27FC236}">
                <a16:creationId xmlns:a16="http://schemas.microsoft.com/office/drawing/2014/main" id="{BCD361E1-23BE-4761-B7FC-E0AB1919D3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14048" y="2640953"/>
            <a:ext cx="21549" cy="71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32">
            <a:extLst>
              <a:ext uri="{FF2B5EF4-FFF2-40B4-BE49-F238E27FC236}">
                <a16:creationId xmlns:a16="http://schemas.microsoft.com/office/drawing/2014/main" id="{B7F63F43-8C06-4BC2-BA4C-89DDA5034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0571" y="2464194"/>
            <a:ext cx="55868" cy="106629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33">
            <a:extLst>
              <a:ext uri="{FF2B5EF4-FFF2-40B4-BE49-F238E27FC236}">
                <a16:creationId xmlns:a16="http://schemas.microsoft.com/office/drawing/2014/main" id="{8149DF4E-D6FA-4335-9117-EB3249728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3067" y="2464194"/>
            <a:ext cx="55868" cy="106629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34">
            <a:extLst>
              <a:ext uri="{FF2B5EF4-FFF2-40B4-BE49-F238E27FC236}">
                <a16:creationId xmlns:a16="http://schemas.microsoft.com/office/drawing/2014/main" id="{2AAE211B-6F26-49B7-8372-D9187CA73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9447" y="2453460"/>
            <a:ext cx="43896" cy="2361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Pfeil: nach rechts gekrümmt 71">
            <a:extLst>
              <a:ext uri="{FF2B5EF4-FFF2-40B4-BE49-F238E27FC236}">
                <a16:creationId xmlns:a16="http://schemas.microsoft.com/office/drawing/2014/main" id="{D8CC7604-D1DE-463C-BA21-44A40FE22CDB}"/>
              </a:ext>
            </a:extLst>
          </p:cNvPr>
          <p:cNvSpPr/>
          <p:nvPr/>
        </p:nvSpPr>
        <p:spPr>
          <a:xfrm rot="10800000">
            <a:off x="5822448" y="2064017"/>
            <a:ext cx="585960" cy="24005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4" name="Pfeil: nach links gekrümmt 73">
            <a:extLst>
              <a:ext uri="{FF2B5EF4-FFF2-40B4-BE49-F238E27FC236}">
                <a16:creationId xmlns:a16="http://schemas.microsoft.com/office/drawing/2014/main" id="{896E6748-AE11-4C99-875B-9FAE01281C62}"/>
              </a:ext>
            </a:extLst>
          </p:cNvPr>
          <p:cNvSpPr/>
          <p:nvPr/>
        </p:nvSpPr>
        <p:spPr>
          <a:xfrm rot="10800000">
            <a:off x="1238676" y="2102226"/>
            <a:ext cx="586690" cy="2446237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5" name="Pfeil: nach unten 74">
            <a:extLst>
              <a:ext uri="{FF2B5EF4-FFF2-40B4-BE49-F238E27FC236}">
                <a16:creationId xmlns:a16="http://schemas.microsoft.com/office/drawing/2014/main" id="{D59F74C8-E64F-486B-A558-DB441114E379}"/>
              </a:ext>
            </a:extLst>
          </p:cNvPr>
          <p:cNvSpPr/>
          <p:nvPr/>
        </p:nvSpPr>
        <p:spPr>
          <a:xfrm rot="17852159">
            <a:off x="3711919" y="1998146"/>
            <a:ext cx="197885" cy="292727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6" name="Pfeil: nach unten 75">
            <a:extLst>
              <a:ext uri="{FF2B5EF4-FFF2-40B4-BE49-F238E27FC236}">
                <a16:creationId xmlns:a16="http://schemas.microsoft.com/office/drawing/2014/main" id="{0EBCF113-961B-48BD-AEA5-538288F9EB36}"/>
              </a:ext>
            </a:extLst>
          </p:cNvPr>
          <p:cNvSpPr/>
          <p:nvPr/>
        </p:nvSpPr>
        <p:spPr>
          <a:xfrm rot="3621592">
            <a:off x="3707698" y="2034820"/>
            <a:ext cx="197885" cy="2999065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4416581A-49E4-45D1-972D-F556515FFD4A}"/>
              </a:ext>
            </a:extLst>
          </p:cNvPr>
          <p:cNvSpPr txBox="1"/>
          <p:nvPr/>
        </p:nvSpPr>
        <p:spPr>
          <a:xfrm>
            <a:off x="1010100" y="1084521"/>
            <a:ext cx="545782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/>
              <a:t>Risiko </a:t>
            </a:r>
            <a:r>
              <a:rPr lang="de-DE" dirty="0"/>
              <a:t>bei der Achterbahnfahrt: </a:t>
            </a:r>
          </a:p>
          <a:p>
            <a:r>
              <a:rPr lang="de-DE" b="1" dirty="0"/>
              <a:t>Auch Ihr Gegenüber trainiert seine Argumente!</a:t>
            </a: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EC463677-6A44-411B-9A23-D99D6AA303B2}"/>
              </a:ext>
            </a:extLst>
          </p:cNvPr>
          <p:cNvSpPr txBox="1"/>
          <p:nvPr/>
        </p:nvSpPr>
        <p:spPr>
          <a:xfrm>
            <a:off x="1010100" y="5349797"/>
            <a:ext cx="545782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/>
              <a:t> Je mehr ich „Recht habe“ … umso schwieriger wird es!</a:t>
            </a: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F44E979D-3694-4E13-970F-8D8544A0EF31}"/>
              </a:ext>
            </a:extLst>
          </p:cNvPr>
          <p:cNvSpPr txBox="1"/>
          <p:nvPr/>
        </p:nvSpPr>
        <p:spPr>
          <a:xfrm>
            <a:off x="6387024" y="2823092"/>
            <a:ext cx="125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NOTRUF ans HIRN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809740-4303-42BE-9C41-64BC1A01CF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866878"/>
      </p:ext>
    </p:extLst>
  </p:cSld>
  <p:clrMapOvr>
    <a:masterClrMapping/>
  </p:clrMapOvr>
  <p:transition spd="slow" advTm="4907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4" repeatCount="5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7" presetClass="emph" presetSubtype="0" repeatCount="5000" fill="remove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57" dur="5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58" dur="5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0.44766 -0.1819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-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2" grpId="1" animBg="1"/>
      <p:bldP spid="72" grpId="2" animBg="1"/>
      <p:bldP spid="72" grpId="3" animBg="1"/>
      <p:bldP spid="72" grpId="4" animBg="1"/>
      <p:bldP spid="74" grpId="1" animBg="1"/>
      <p:bldP spid="74" grpId="2" animBg="1"/>
      <p:bldP spid="75" grpId="2" animBg="1"/>
      <p:bldP spid="75" grpId="3" animBg="1"/>
      <p:bldP spid="76" grpId="1" animBg="1"/>
      <p:bldP spid="76" grpId="2" animBg="1"/>
      <p:bldP spid="82" grpId="0" animBg="1"/>
      <p:bldP spid="83" grpId="0" animBg="1"/>
      <p:bldP spid="83" grpId="1" animBg="1"/>
      <p:bldP spid="83" grpId="2" animBg="1"/>
      <p:bldP spid="8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D334A-3E42-42F6-8F55-14B224F0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457825" cy="31591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1800" b="1" dirty="0">
                <a:solidFill>
                  <a:prstClr val="black"/>
                </a:solidFill>
              </a:rPr>
              <a:t>Menschliche Wahrnehmung und Kommunikation</a:t>
            </a:r>
            <a:endParaRPr lang="de-DE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0F6D0B9F-4E2B-444E-A797-057F03CD7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261" y="2884983"/>
            <a:ext cx="379105" cy="20610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4">
            <a:extLst>
              <a:ext uri="{FF2B5EF4-FFF2-40B4-BE49-F238E27FC236}">
                <a16:creationId xmlns:a16="http://schemas.microsoft.com/office/drawing/2014/main" id="{6C8E0138-7D69-45C2-B305-3E09B6E76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128" y="3056019"/>
            <a:ext cx="2308949" cy="212470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3E044B21-4E2C-4A52-BCB1-B26EAEEF6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987" y="2081332"/>
            <a:ext cx="979288" cy="83728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6">
            <a:extLst>
              <a:ext uri="{FF2B5EF4-FFF2-40B4-BE49-F238E27FC236}">
                <a16:creationId xmlns:a16="http://schemas.microsoft.com/office/drawing/2014/main" id="{320FB30F-F11C-4757-A7A6-93838E45F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122" y="2089919"/>
            <a:ext cx="589009" cy="2318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8">
            <a:extLst>
              <a:ext uri="{FF2B5EF4-FFF2-40B4-BE49-F238E27FC236}">
                <a16:creationId xmlns:a16="http://schemas.microsoft.com/office/drawing/2014/main" id="{CCD944AB-DD7F-479B-A9C4-FC8E99B38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557" y="3826751"/>
            <a:ext cx="750228" cy="67197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9">
            <a:extLst>
              <a:ext uri="{FF2B5EF4-FFF2-40B4-BE49-F238E27FC236}">
                <a16:creationId xmlns:a16="http://schemas.microsoft.com/office/drawing/2014/main" id="{1603905F-1085-4ECB-BC6A-40DC58BBA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0563" y="3826751"/>
            <a:ext cx="750228" cy="67197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768C8F96-B112-4165-B930-135EA2039D6C}"/>
              </a:ext>
            </a:extLst>
          </p:cNvPr>
          <p:cNvSpPr>
            <a:spLocks/>
          </p:cNvSpPr>
          <p:nvPr/>
        </p:nvSpPr>
        <p:spPr bwMode="auto">
          <a:xfrm>
            <a:off x="2048402" y="4035715"/>
            <a:ext cx="1300928" cy="1025496"/>
          </a:xfrm>
          <a:custGeom>
            <a:avLst/>
            <a:gdLst>
              <a:gd name="T0" fmla="*/ 815 w 1630"/>
              <a:gd name="T1" fmla="*/ 1433 h 1433"/>
              <a:gd name="T2" fmla="*/ 1630 w 1630"/>
              <a:gd name="T3" fmla="*/ 443 h 1433"/>
              <a:gd name="T4" fmla="*/ 0 w 1630"/>
              <a:gd name="T5" fmla="*/ 0 h 1433"/>
              <a:gd name="T6" fmla="*/ 7 w 1630"/>
              <a:gd name="T7" fmla="*/ 450 h 1433"/>
              <a:gd name="T8" fmla="*/ 815 w 1630"/>
              <a:gd name="T9" fmla="*/ 1433 h 1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0" h="1433">
                <a:moveTo>
                  <a:pt x="815" y="1433"/>
                </a:moveTo>
                <a:lnTo>
                  <a:pt x="1630" y="443"/>
                </a:lnTo>
                <a:lnTo>
                  <a:pt x="0" y="0"/>
                </a:lnTo>
                <a:lnTo>
                  <a:pt x="7" y="450"/>
                </a:lnTo>
                <a:lnTo>
                  <a:pt x="815" y="14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Line 11">
            <a:extLst>
              <a:ext uri="{FF2B5EF4-FFF2-40B4-BE49-F238E27FC236}">
                <a16:creationId xmlns:a16="http://schemas.microsoft.com/office/drawing/2014/main" id="{9E80EDBC-202A-451F-962C-AA9EDB0DC1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94876" y="4296920"/>
            <a:ext cx="687975" cy="749979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c 12">
            <a:extLst>
              <a:ext uri="{FF2B5EF4-FFF2-40B4-BE49-F238E27FC236}">
                <a16:creationId xmlns:a16="http://schemas.microsoft.com/office/drawing/2014/main" id="{DAF78BE7-6364-4EFD-9087-4E4286B756D3}"/>
              </a:ext>
            </a:extLst>
          </p:cNvPr>
          <p:cNvSpPr>
            <a:spLocks/>
          </p:cNvSpPr>
          <p:nvPr/>
        </p:nvSpPr>
        <p:spPr bwMode="auto">
          <a:xfrm>
            <a:off x="2702059" y="3828898"/>
            <a:ext cx="708726" cy="578944"/>
          </a:xfrm>
          <a:custGeom>
            <a:avLst/>
            <a:gdLst>
              <a:gd name="G0" fmla="+- 19437 0 0"/>
              <a:gd name="G1" fmla="+- 21600 0 0"/>
              <a:gd name="G2" fmla="+- 21600 0 0"/>
              <a:gd name="T0" fmla="*/ 0 w 41037"/>
              <a:gd name="T1" fmla="*/ 12178 h 36743"/>
              <a:gd name="T2" fmla="*/ 34840 w 41037"/>
              <a:gd name="T3" fmla="*/ 36743 h 36743"/>
              <a:gd name="T4" fmla="*/ 19437 w 41037"/>
              <a:gd name="T5" fmla="*/ 21600 h 36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037" h="36743" fill="none" extrusionOk="0">
                <a:moveTo>
                  <a:pt x="0" y="12178"/>
                </a:moveTo>
                <a:cubicBezTo>
                  <a:pt x="3610" y="4729"/>
                  <a:pt x="11159" y="0"/>
                  <a:pt x="19437" y="0"/>
                </a:cubicBezTo>
                <a:cubicBezTo>
                  <a:pt x="31366" y="0"/>
                  <a:pt x="41037" y="9670"/>
                  <a:pt x="41037" y="21600"/>
                </a:cubicBezTo>
                <a:cubicBezTo>
                  <a:pt x="41037" y="27264"/>
                  <a:pt x="38811" y="32703"/>
                  <a:pt x="34839" y="36742"/>
                </a:cubicBezTo>
              </a:path>
              <a:path w="41037" h="36743" stroke="0" extrusionOk="0">
                <a:moveTo>
                  <a:pt x="0" y="12178"/>
                </a:moveTo>
                <a:cubicBezTo>
                  <a:pt x="3610" y="4729"/>
                  <a:pt x="11159" y="0"/>
                  <a:pt x="19437" y="0"/>
                </a:cubicBezTo>
                <a:cubicBezTo>
                  <a:pt x="31366" y="0"/>
                  <a:pt x="41037" y="9670"/>
                  <a:pt x="41037" y="21600"/>
                </a:cubicBezTo>
                <a:cubicBezTo>
                  <a:pt x="41037" y="27264"/>
                  <a:pt x="38811" y="32703"/>
                  <a:pt x="34839" y="36742"/>
                </a:cubicBezTo>
                <a:lnTo>
                  <a:pt x="19437" y="21600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c 13">
            <a:extLst>
              <a:ext uri="{FF2B5EF4-FFF2-40B4-BE49-F238E27FC236}">
                <a16:creationId xmlns:a16="http://schemas.microsoft.com/office/drawing/2014/main" id="{904BDFD3-0E97-40F7-98A7-E4B819CE9CFE}"/>
              </a:ext>
            </a:extLst>
          </p:cNvPr>
          <p:cNvSpPr>
            <a:spLocks/>
          </p:cNvSpPr>
          <p:nvPr/>
        </p:nvSpPr>
        <p:spPr bwMode="auto">
          <a:xfrm>
            <a:off x="1984553" y="3828898"/>
            <a:ext cx="708726" cy="578228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6175 w 41028"/>
              <a:gd name="T1" fmla="*/ 36721 h 36721"/>
              <a:gd name="T2" fmla="*/ 41028 w 41028"/>
              <a:gd name="T3" fmla="*/ 12161 h 36721"/>
              <a:gd name="T4" fmla="*/ 21600 w 41028"/>
              <a:gd name="T5" fmla="*/ 21600 h 36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028" h="36721" fill="none" extrusionOk="0">
                <a:moveTo>
                  <a:pt x="6175" y="36720"/>
                </a:moveTo>
                <a:cubicBezTo>
                  <a:pt x="2217" y="32683"/>
                  <a:pt x="0" y="2725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9870" y="0"/>
                  <a:pt x="37414" y="4722"/>
                  <a:pt x="41028" y="12160"/>
                </a:cubicBezTo>
              </a:path>
              <a:path w="41028" h="36721" stroke="0" extrusionOk="0">
                <a:moveTo>
                  <a:pt x="6175" y="36720"/>
                </a:moveTo>
                <a:cubicBezTo>
                  <a:pt x="2217" y="32683"/>
                  <a:pt x="0" y="2725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9870" y="0"/>
                  <a:pt x="37414" y="4722"/>
                  <a:pt x="41028" y="12160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Line 14">
            <a:extLst>
              <a:ext uri="{FF2B5EF4-FFF2-40B4-BE49-F238E27FC236}">
                <a16:creationId xmlns:a16="http://schemas.microsoft.com/office/drawing/2014/main" id="{4B2463F3-F472-47B1-BDAF-8621EFA70A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88309" y="4402117"/>
            <a:ext cx="606568" cy="65909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Line 15">
            <a:extLst>
              <a:ext uri="{FF2B5EF4-FFF2-40B4-BE49-F238E27FC236}">
                <a16:creationId xmlns:a16="http://schemas.microsoft.com/office/drawing/2014/main" id="{6F14B112-7D31-43B6-8D8A-0E4C47220B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94876" y="4398539"/>
            <a:ext cx="614549" cy="65909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28">
            <a:extLst>
              <a:ext uri="{FF2B5EF4-FFF2-40B4-BE49-F238E27FC236}">
                <a16:creationId xmlns:a16="http://schemas.microsoft.com/office/drawing/2014/main" id="{2F1C4235-0FBD-4F73-926A-6435F5AC4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261" y="2453460"/>
            <a:ext cx="43896" cy="2361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id="{7D003C1B-B05B-4086-AEC9-98E3716F0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7556" y="2721104"/>
            <a:ext cx="118121" cy="45801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Line 30">
            <a:extLst>
              <a:ext uri="{FF2B5EF4-FFF2-40B4-BE49-F238E27FC236}">
                <a16:creationId xmlns:a16="http://schemas.microsoft.com/office/drawing/2014/main" id="{8DD293E9-F7D6-46A4-B340-EDC0480D23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25584" y="2640953"/>
            <a:ext cx="22347" cy="71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Line 31">
            <a:extLst>
              <a:ext uri="{FF2B5EF4-FFF2-40B4-BE49-F238E27FC236}">
                <a16:creationId xmlns:a16="http://schemas.microsoft.com/office/drawing/2014/main" id="{0EE57179-69CE-4B7E-A8D4-FE975102C6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35724" y="2640953"/>
            <a:ext cx="21549" cy="71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32">
            <a:extLst>
              <a:ext uri="{FF2B5EF4-FFF2-40B4-BE49-F238E27FC236}">
                <a16:creationId xmlns:a16="http://schemas.microsoft.com/office/drawing/2014/main" id="{5DB7E698-6FC3-412D-AA82-D0EB80FDD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2247" y="2464194"/>
            <a:ext cx="55868" cy="106629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33">
            <a:extLst>
              <a:ext uri="{FF2B5EF4-FFF2-40B4-BE49-F238E27FC236}">
                <a16:creationId xmlns:a16="http://schemas.microsoft.com/office/drawing/2014/main" id="{15C218D6-06AE-4CF9-AED3-32CAC38C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743" y="2464194"/>
            <a:ext cx="55868" cy="106629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34">
            <a:extLst>
              <a:ext uri="{FF2B5EF4-FFF2-40B4-BE49-F238E27FC236}">
                <a16:creationId xmlns:a16="http://schemas.microsoft.com/office/drawing/2014/main" id="{D411CCAE-3A4C-43F9-B5F1-F20B3AA14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1123" y="2453460"/>
            <a:ext cx="43896" cy="2361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A465B4A-2817-479F-B767-B2F98EBED069}"/>
              </a:ext>
            </a:extLst>
          </p:cNvPr>
          <p:cNvGrpSpPr/>
          <p:nvPr/>
        </p:nvGrpSpPr>
        <p:grpSpPr>
          <a:xfrm>
            <a:off x="7724775" y="0"/>
            <a:ext cx="4467225" cy="6875134"/>
            <a:chOff x="7724775" y="0"/>
            <a:chExt cx="4467225" cy="6875134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A6739FD8-D950-4EFA-9C33-AA703D32E52F}"/>
                </a:ext>
              </a:extLst>
            </p:cNvPr>
            <p:cNvGrpSpPr/>
            <p:nvPr/>
          </p:nvGrpSpPr>
          <p:grpSpPr>
            <a:xfrm>
              <a:off x="7724775" y="0"/>
              <a:ext cx="4467225" cy="6875134"/>
              <a:chOff x="7724775" y="0"/>
              <a:chExt cx="4467225" cy="6875134"/>
            </a:xfrm>
          </p:grpSpPr>
          <p:pic>
            <p:nvPicPr>
              <p:cNvPr id="4" name="Grafik 3">
                <a:extLst>
                  <a:ext uri="{FF2B5EF4-FFF2-40B4-BE49-F238E27FC236}">
                    <a16:creationId xmlns:a16="http://schemas.microsoft.com/office/drawing/2014/main" id="{C719666C-4C45-4B26-A061-6F9E93EF30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2696" t="4465" r="25652" b="15860"/>
              <a:stretch/>
            </p:blipFill>
            <p:spPr>
              <a:xfrm>
                <a:off x="7724775" y="0"/>
                <a:ext cx="4467225" cy="6875134"/>
              </a:xfrm>
              <a:prstGeom prst="rect">
                <a:avLst/>
              </a:prstGeom>
            </p:spPr>
          </p:pic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9BC91A24-3DEB-4938-A0D1-1357C4226FE6}"/>
                  </a:ext>
                </a:extLst>
              </p:cNvPr>
              <p:cNvSpPr txBox="1"/>
              <p:nvPr/>
            </p:nvSpPr>
            <p:spPr>
              <a:xfrm>
                <a:off x="8752763" y="446168"/>
                <a:ext cx="2918031" cy="931876"/>
              </a:xfrm>
              <a:custGeom>
                <a:avLst/>
                <a:gdLst>
                  <a:gd name="connsiteX0" fmla="*/ 0 w 2781300"/>
                  <a:gd name="connsiteY0" fmla="*/ 0 h 923330"/>
                  <a:gd name="connsiteX1" fmla="*/ 2781300 w 2781300"/>
                  <a:gd name="connsiteY1" fmla="*/ 0 h 923330"/>
                  <a:gd name="connsiteX2" fmla="*/ 2781300 w 2781300"/>
                  <a:gd name="connsiteY2" fmla="*/ 923330 h 923330"/>
                  <a:gd name="connsiteX3" fmla="*/ 0 w 2781300"/>
                  <a:gd name="connsiteY3" fmla="*/ 923330 h 923330"/>
                  <a:gd name="connsiteX4" fmla="*/ 0 w 2781300"/>
                  <a:gd name="connsiteY4" fmla="*/ 0 h 923330"/>
                  <a:gd name="connsiteX0" fmla="*/ 0 w 2781300"/>
                  <a:gd name="connsiteY0" fmla="*/ 0 h 940421"/>
                  <a:gd name="connsiteX1" fmla="*/ 2781300 w 2781300"/>
                  <a:gd name="connsiteY1" fmla="*/ 0 h 940421"/>
                  <a:gd name="connsiteX2" fmla="*/ 2661659 w 2781300"/>
                  <a:gd name="connsiteY2" fmla="*/ 940421 h 940421"/>
                  <a:gd name="connsiteX3" fmla="*/ 0 w 2781300"/>
                  <a:gd name="connsiteY3" fmla="*/ 923330 h 940421"/>
                  <a:gd name="connsiteX4" fmla="*/ 0 w 2781300"/>
                  <a:gd name="connsiteY4" fmla="*/ 0 h 940421"/>
                  <a:gd name="connsiteX0" fmla="*/ 0 w 2858212"/>
                  <a:gd name="connsiteY0" fmla="*/ 0 h 940421"/>
                  <a:gd name="connsiteX1" fmla="*/ 2858212 w 2858212"/>
                  <a:gd name="connsiteY1" fmla="*/ 0 h 940421"/>
                  <a:gd name="connsiteX2" fmla="*/ 2661659 w 2858212"/>
                  <a:gd name="connsiteY2" fmla="*/ 940421 h 940421"/>
                  <a:gd name="connsiteX3" fmla="*/ 0 w 2858212"/>
                  <a:gd name="connsiteY3" fmla="*/ 923330 h 940421"/>
                  <a:gd name="connsiteX4" fmla="*/ 0 w 2858212"/>
                  <a:gd name="connsiteY4" fmla="*/ 0 h 940421"/>
                  <a:gd name="connsiteX0" fmla="*/ 119641 w 2858212"/>
                  <a:gd name="connsiteY0" fmla="*/ 17091 h 940421"/>
                  <a:gd name="connsiteX1" fmla="*/ 2858212 w 2858212"/>
                  <a:gd name="connsiteY1" fmla="*/ 0 h 940421"/>
                  <a:gd name="connsiteX2" fmla="*/ 2661659 w 2858212"/>
                  <a:gd name="connsiteY2" fmla="*/ 940421 h 940421"/>
                  <a:gd name="connsiteX3" fmla="*/ 0 w 2858212"/>
                  <a:gd name="connsiteY3" fmla="*/ 923330 h 940421"/>
                  <a:gd name="connsiteX4" fmla="*/ 119641 w 2858212"/>
                  <a:gd name="connsiteY4" fmla="*/ 17091 h 940421"/>
                  <a:gd name="connsiteX0" fmla="*/ 153824 w 2892395"/>
                  <a:gd name="connsiteY0" fmla="*/ 17091 h 940421"/>
                  <a:gd name="connsiteX1" fmla="*/ 2892395 w 2892395"/>
                  <a:gd name="connsiteY1" fmla="*/ 0 h 940421"/>
                  <a:gd name="connsiteX2" fmla="*/ 2695842 w 2892395"/>
                  <a:gd name="connsiteY2" fmla="*/ 940421 h 940421"/>
                  <a:gd name="connsiteX3" fmla="*/ 0 w 2892395"/>
                  <a:gd name="connsiteY3" fmla="*/ 914784 h 940421"/>
                  <a:gd name="connsiteX4" fmla="*/ 153824 w 2892395"/>
                  <a:gd name="connsiteY4" fmla="*/ 17091 h 940421"/>
                  <a:gd name="connsiteX0" fmla="*/ 153824 w 2858211"/>
                  <a:gd name="connsiteY0" fmla="*/ 8546 h 931876"/>
                  <a:gd name="connsiteX1" fmla="*/ 2858211 w 2858211"/>
                  <a:gd name="connsiteY1" fmla="*/ 0 h 931876"/>
                  <a:gd name="connsiteX2" fmla="*/ 2695842 w 2858211"/>
                  <a:gd name="connsiteY2" fmla="*/ 931876 h 931876"/>
                  <a:gd name="connsiteX3" fmla="*/ 0 w 2858211"/>
                  <a:gd name="connsiteY3" fmla="*/ 906239 h 931876"/>
                  <a:gd name="connsiteX4" fmla="*/ 153824 w 2858211"/>
                  <a:gd name="connsiteY4" fmla="*/ 8546 h 931876"/>
                  <a:gd name="connsiteX0" fmla="*/ 76912 w 2858211"/>
                  <a:gd name="connsiteY0" fmla="*/ 0 h 931876"/>
                  <a:gd name="connsiteX1" fmla="*/ 2858211 w 2858211"/>
                  <a:gd name="connsiteY1" fmla="*/ 0 h 931876"/>
                  <a:gd name="connsiteX2" fmla="*/ 2695842 w 2858211"/>
                  <a:gd name="connsiteY2" fmla="*/ 931876 h 931876"/>
                  <a:gd name="connsiteX3" fmla="*/ 0 w 2858211"/>
                  <a:gd name="connsiteY3" fmla="*/ 906239 h 931876"/>
                  <a:gd name="connsiteX4" fmla="*/ 76912 w 2858211"/>
                  <a:gd name="connsiteY4" fmla="*/ 0 h 931876"/>
                  <a:gd name="connsiteX0" fmla="*/ 136732 w 2918031"/>
                  <a:gd name="connsiteY0" fmla="*/ 0 h 931876"/>
                  <a:gd name="connsiteX1" fmla="*/ 2918031 w 2918031"/>
                  <a:gd name="connsiteY1" fmla="*/ 0 h 931876"/>
                  <a:gd name="connsiteX2" fmla="*/ 2755662 w 2918031"/>
                  <a:gd name="connsiteY2" fmla="*/ 931876 h 931876"/>
                  <a:gd name="connsiteX3" fmla="*/ 0 w 2918031"/>
                  <a:gd name="connsiteY3" fmla="*/ 914785 h 931876"/>
                  <a:gd name="connsiteX4" fmla="*/ 136732 w 2918031"/>
                  <a:gd name="connsiteY4" fmla="*/ 0 h 93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8031" h="931876">
                    <a:moveTo>
                      <a:pt x="136732" y="0"/>
                    </a:moveTo>
                    <a:lnTo>
                      <a:pt x="2918031" y="0"/>
                    </a:lnTo>
                    <a:lnTo>
                      <a:pt x="2755662" y="931876"/>
                    </a:lnTo>
                    <a:lnTo>
                      <a:pt x="0" y="914785"/>
                    </a:lnTo>
                    <a:lnTo>
                      <a:pt x="136732" y="0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Die Wirklichkeit gibt es nicht!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(Jeder lebt in seiner eigenen Welt.)</a:t>
                </a:r>
              </a:p>
            </p:txBody>
          </p: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F536DEEB-684A-47C5-808A-7AA4E018CD94}"/>
                  </a:ext>
                </a:extLst>
              </p:cNvPr>
              <p:cNvSpPr txBox="1"/>
              <p:nvPr/>
            </p:nvSpPr>
            <p:spPr>
              <a:xfrm>
                <a:off x="8547663" y="1485649"/>
                <a:ext cx="2926578" cy="1384995"/>
              </a:xfrm>
              <a:custGeom>
                <a:avLst/>
                <a:gdLst>
                  <a:gd name="connsiteX0" fmla="*/ 0 w 2781300"/>
                  <a:gd name="connsiteY0" fmla="*/ 0 h 923330"/>
                  <a:gd name="connsiteX1" fmla="*/ 2781300 w 2781300"/>
                  <a:gd name="connsiteY1" fmla="*/ 0 h 923330"/>
                  <a:gd name="connsiteX2" fmla="*/ 2781300 w 2781300"/>
                  <a:gd name="connsiteY2" fmla="*/ 923330 h 923330"/>
                  <a:gd name="connsiteX3" fmla="*/ 0 w 2781300"/>
                  <a:gd name="connsiteY3" fmla="*/ 923330 h 923330"/>
                  <a:gd name="connsiteX4" fmla="*/ 0 w 2781300"/>
                  <a:gd name="connsiteY4" fmla="*/ 0 h 923330"/>
                  <a:gd name="connsiteX0" fmla="*/ 0 w 2781300"/>
                  <a:gd name="connsiteY0" fmla="*/ 0 h 940421"/>
                  <a:gd name="connsiteX1" fmla="*/ 2781300 w 2781300"/>
                  <a:gd name="connsiteY1" fmla="*/ 0 h 940421"/>
                  <a:gd name="connsiteX2" fmla="*/ 2661659 w 2781300"/>
                  <a:gd name="connsiteY2" fmla="*/ 940421 h 940421"/>
                  <a:gd name="connsiteX3" fmla="*/ 0 w 2781300"/>
                  <a:gd name="connsiteY3" fmla="*/ 923330 h 940421"/>
                  <a:gd name="connsiteX4" fmla="*/ 0 w 2781300"/>
                  <a:gd name="connsiteY4" fmla="*/ 0 h 940421"/>
                  <a:gd name="connsiteX0" fmla="*/ 0 w 2858212"/>
                  <a:gd name="connsiteY0" fmla="*/ 0 h 940421"/>
                  <a:gd name="connsiteX1" fmla="*/ 2858212 w 2858212"/>
                  <a:gd name="connsiteY1" fmla="*/ 0 h 940421"/>
                  <a:gd name="connsiteX2" fmla="*/ 2661659 w 2858212"/>
                  <a:gd name="connsiteY2" fmla="*/ 940421 h 940421"/>
                  <a:gd name="connsiteX3" fmla="*/ 0 w 2858212"/>
                  <a:gd name="connsiteY3" fmla="*/ 923330 h 940421"/>
                  <a:gd name="connsiteX4" fmla="*/ 0 w 2858212"/>
                  <a:gd name="connsiteY4" fmla="*/ 0 h 940421"/>
                  <a:gd name="connsiteX0" fmla="*/ 119641 w 2858212"/>
                  <a:gd name="connsiteY0" fmla="*/ 17091 h 940421"/>
                  <a:gd name="connsiteX1" fmla="*/ 2858212 w 2858212"/>
                  <a:gd name="connsiteY1" fmla="*/ 0 h 940421"/>
                  <a:gd name="connsiteX2" fmla="*/ 2661659 w 2858212"/>
                  <a:gd name="connsiteY2" fmla="*/ 940421 h 940421"/>
                  <a:gd name="connsiteX3" fmla="*/ 0 w 2858212"/>
                  <a:gd name="connsiteY3" fmla="*/ 923330 h 940421"/>
                  <a:gd name="connsiteX4" fmla="*/ 119641 w 2858212"/>
                  <a:gd name="connsiteY4" fmla="*/ 17091 h 940421"/>
                  <a:gd name="connsiteX0" fmla="*/ 153824 w 2892395"/>
                  <a:gd name="connsiteY0" fmla="*/ 17091 h 940421"/>
                  <a:gd name="connsiteX1" fmla="*/ 2892395 w 2892395"/>
                  <a:gd name="connsiteY1" fmla="*/ 0 h 940421"/>
                  <a:gd name="connsiteX2" fmla="*/ 2695842 w 2892395"/>
                  <a:gd name="connsiteY2" fmla="*/ 940421 h 940421"/>
                  <a:gd name="connsiteX3" fmla="*/ 0 w 2892395"/>
                  <a:gd name="connsiteY3" fmla="*/ 914784 h 940421"/>
                  <a:gd name="connsiteX4" fmla="*/ 153824 w 2892395"/>
                  <a:gd name="connsiteY4" fmla="*/ 17091 h 940421"/>
                  <a:gd name="connsiteX0" fmla="*/ 153824 w 2858211"/>
                  <a:gd name="connsiteY0" fmla="*/ 8546 h 931876"/>
                  <a:gd name="connsiteX1" fmla="*/ 2858211 w 2858211"/>
                  <a:gd name="connsiteY1" fmla="*/ 0 h 931876"/>
                  <a:gd name="connsiteX2" fmla="*/ 2695842 w 2858211"/>
                  <a:gd name="connsiteY2" fmla="*/ 931876 h 931876"/>
                  <a:gd name="connsiteX3" fmla="*/ 0 w 2858211"/>
                  <a:gd name="connsiteY3" fmla="*/ 906239 h 931876"/>
                  <a:gd name="connsiteX4" fmla="*/ 153824 w 2858211"/>
                  <a:gd name="connsiteY4" fmla="*/ 8546 h 931876"/>
                  <a:gd name="connsiteX0" fmla="*/ 119641 w 2858211"/>
                  <a:gd name="connsiteY0" fmla="*/ 8546 h 931876"/>
                  <a:gd name="connsiteX1" fmla="*/ 2858211 w 2858211"/>
                  <a:gd name="connsiteY1" fmla="*/ 0 h 931876"/>
                  <a:gd name="connsiteX2" fmla="*/ 2695842 w 2858211"/>
                  <a:gd name="connsiteY2" fmla="*/ 931876 h 931876"/>
                  <a:gd name="connsiteX3" fmla="*/ 0 w 2858211"/>
                  <a:gd name="connsiteY3" fmla="*/ 906239 h 931876"/>
                  <a:gd name="connsiteX4" fmla="*/ 119641 w 2858211"/>
                  <a:gd name="connsiteY4" fmla="*/ 8546 h 931876"/>
                  <a:gd name="connsiteX0" fmla="*/ 188008 w 2926578"/>
                  <a:gd name="connsiteY0" fmla="*/ 8546 h 931876"/>
                  <a:gd name="connsiteX1" fmla="*/ 2926578 w 2926578"/>
                  <a:gd name="connsiteY1" fmla="*/ 0 h 931876"/>
                  <a:gd name="connsiteX2" fmla="*/ 2764209 w 2926578"/>
                  <a:gd name="connsiteY2" fmla="*/ 931876 h 931876"/>
                  <a:gd name="connsiteX3" fmla="*/ 0 w 2926578"/>
                  <a:gd name="connsiteY3" fmla="*/ 906239 h 931876"/>
                  <a:gd name="connsiteX4" fmla="*/ 188008 w 2926578"/>
                  <a:gd name="connsiteY4" fmla="*/ 8546 h 93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6578" h="931876">
                    <a:moveTo>
                      <a:pt x="188008" y="8546"/>
                    </a:moveTo>
                    <a:lnTo>
                      <a:pt x="2926578" y="0"/>
                    </a:lnTo>
                    <a:lnTo>
                      <a:pt x="2764209" y="931876"/>
                    </a:lnTo>
                    <a:lnTo>
                      <a:pt x="0" y="906239"/>
                    </a:lnTo>
                    <a:lnTo>
                      <a:pt x="188008" y="8546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Wahrnehmungen werden </a:t>
                </a:r>
                <a:b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</a:b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auf 2 Ebenen verarbeitet.</a:t>
                </a:r>
              </a:p>
              <a:p>
                <a:pPr marL="179388" marR="0" lvl="0" indent="-179388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>
                    <a:tab pos="1258888" algn="l"/>
                  </a:tabLst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rational</a:t>
                </a: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: 	Was ist es? </a:t>
                </a:r>
              </a:p>
              <a:p>
                <a:pPr marL="179388" marR="0" lvl="0" indent="-179388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emotionale Bewertung</a:t>
                </a: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:</a:t>
                </a:r>
              </a:p>
              <a:p>
                <a:pPr marL="982663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541338" algn="l"/>
                  </a:tabLst>
                  <a:defRPr/>
                </a:pP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Wie ist es für mich?</a:t>
                </a:r>
              </a:p>
            </p:txBody>
          </p:sp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EC89D39B-BD48-428B-A437-611EC9F6D87B}"/>
                  </a:ext>
                </a:extLst>
              </p:cNvPr>
              <p:cNvSpPr txBox="1"/>
              <p:nvPr/>
            </p:nvSpPr>
            <p:spPr>
              <a:xfrm>
                <a:off x="8385294" y="2970714"/>
                <a:ext cx="2883848" cy="666041"/>
              </a:xfrm>
              <a:custGeom>
                <a:avLst/>
                <a:gdLst>
                  <a:gd name="connsiteX0" fmla="*/ 0 w 2781300"/>
                  <a:gd name="connsiteY0" fmla="*/ 0 h 923330"/>
                  <a:gd name="connsiteX1" fmla="*/ 2781300 w 2781300"/>
                  <a:gd name="connsiteY1" fmla="*/ 0 h 923330"/>
                  <a:gd name="connsiteX2" fmla="*/ 2781300 w 2781300"/>
                  <a:gd name="connsiteY2" fmla="*/ 923330 h 923330"/>
                  <a:gd name="connsiteX3" fmla="*/ 0 w 2781300"/>
                  <a:gd name="connsiteY3" fmla="*/ 923330 h 923330"/>
                  <a:gd name="connsiteX4" fmla="*/ 0 w 2781300"/>
                  <a:gd name="connsiteY4" fmla="*/ 0 h 923330"/>
                  <a:gd name="connsiteX0" fmla="*/ 0 w 2781300"/>
                  <a:gd name="connsiteY0" fmla="*/ 0 h 940421"/>
                  <a:gd name="connsiteX1" fmla="*/ 2781300 w 2781300"/>
                  <a:gd name="connsiteY1" fmla="*/ 0 h 940421"/>
                  <a:gd name="connsiteX2" fmla="*/ 2661659 w 2781300"/>
                  <a:gd name="connsiteY2" fmla="*/ 940421 h 940421"/>
                  <a:gd name="connsiteX3" fmla="*/ 0 w 2781300"/>
                  <a:gd name="connsiteY3" fmla="*/ 923330 h 940421"/>
                  <a:gd name="connsiteX4" fmla="*/ 0 w 2781300"/>
                  <a:gd name="connsiteY4" fmla="*/ 0 h 940421"/>
                  <a:gd name="connsiteX0" fmla="*/ 0 w 2858212"/>
                  <a:gd name="connsiteY0" fmla="*/ 0 h 940421"/>
                  <a:gd name="connsiteX1" fmla="*/ 2858212 w 2858212"/>
                  <a:gd name="connsiteY1" fmla="*/ 0 h 940421"/>
                  <a:gd name="connsiteX2" fmla="*/ 2661659 w 2858212"/>
                  <a:gd name="connsiteY2" fmla="*/ 940421 h 940421"/>
                  <a:gd name="connsiteX3" fmla="*/ 0 w 2858212"/>
                  <a:gd name="connsiteY3" fmla="*/ 923330 h 940421"/>
                  <a:gd name="connsiteX4" fmla="*/ 0 w 2858212"/>
                  <a:gd name="connsiteY4" fmla="*/ 0 h 940421"/>
                  <a:gd name="connsiteX0" fmla="*/ 119641 w 2858212"/>
                  <a:gd name="connsiteY0" fmla="*/ 17091 h 940421"/>
                  <a:gd name="connsiteX1" fmla="*/ 2858212 w 2858212"/>
                  <a:gd name="connsiteY1" fmla="*/ 0 h 940421"/>
                  <a:gd name="connsiteX2" fmla="*/ 2661659 w 2858212"/>
                  <a:gd name="connsiteY2" fmla="*/ 940421 h 940421"/>
                  <a:gd name="connsiteX3" fmla="*/ 0 w 2858212"/>
                  <a:gd name="connsiteY3" fmla="*/ 923330 h 940421"/>
                  <a:gd name="connsiteX4" fmla="*/ 119641 w 2858212"/>
                  <a:gd name="connsiteY4" fmla="*/ 17091 h 940421"/>
                  <a:gd name="connsiteX0" fmla="*/ 153824 w 2892395"/>
                  <a:gd name="connsiteY0" fmla="*/ 17091 h 940421"/>
                  <a:gd name="connsiteX1" fmla="*/ 2892395 w 2892395"/>
                  <a:gd name="connsiteY1" fmla="*/ 0 h 940421"/>
                  <a:gd name="connsiteX2" fmla="*/ 2695842 w 2892395"/>
                  <a:gd name="connsiteY2" fmla="*/ 940421 h 940421"/>
                  <a:gd name="connsiteX3" fmla="*/ 0 w 2892395"/>
                  <a:gd name="connsiteY3" fmla="*/ 914784 h 940421"/>
                  <a:gd name="connsiteX4" fmla="*/ 153824 w 2892395"/>
                  <a:gd name="connsiteY4" fmla="*/ 17091 h 940421"/>
                  <a:gd name="connsiteX0" fmla="*/ 153824 w 2858211"/>
                  <a:gd name="connsiteY0" fmla="*/ 8546 h 931876"/>
                  <a:gd name="connsiteX1" fmla="*/ 2858211 w 2858211"/>
                  <a:gd name="connsiteY1" fmla="*/ 0 h 931876"/>
                  <a:gd name="connsiteX2" fmla="*/ 2695842 w 2858211"/>
                  <a:gd name="connsiteY2" fmla="*/ 931876 h 931876"/>
                  <a:gd name="connsiteX3" fmla="*/ 0 w 2858211"/>
                  <a:gd name="connsiteY3" fmla="*/ 906239 h 931876"/>
                  <a:gd name="connsiteX4" fmla="*/ 153824 w 2858211"/>
                  <a:gd name="connsiteY4" fmla="*/ 8546 h 931876"/>
                  <a:gd name="connsiteX0" fmla="*/ 111095 w 2858211"/>
                  <a:gd name="connsiteY0" fmla="*/ 0 h 947972"/>
                  <a:gd name="connsiteX1" fmla="*/ 2858211 w 2858211"/>
                  <a:gd name="connsiteY1" fmla="*/ 16096 h 947972"/>
                  <a:gd name="connsiteX2" fmla="*/ 2695842 w 2858211"/>
                  <a:gd name="connsiteY2" fmla="*/ 947972 h 947972"/>
                  <a:gd name="connsiteX3" fmla="*/ 0 w 2858211"/>
                  <a:gd name="connsiteY3" fmla="*/ 922335 h 947972"/>
                  <a:gd name="connsiteX4" fmla="*/ 111095 w 2858211"/>
                  <a:gd name="connsiteY4" fmla="*/ 0 h 947972"/>
                  <a:gd name="connsiteX0" fmla="*/ 111095 w 2858211"/>
                  <a:gd name="connsiteY0" fmla="*/ 0 h 960294"/>
                  <a:gd name="connsiteX1" fmla="*/ 2858211 w 2858211"/>
                  <a:gd name="connsiteY1" fmla="*/ 16096 h 960294"/>
                  <a:gd name="connsiteX2" fmla="*/ 2798391 w 2858211"/>
                  <a:gd name="connsiteY2" fmla="*/ 960294 h 960294"/>
                  <a:gd name="connsiteX3" fmla="*/ 0 w 2858211"/>
                  <a:gd name="connsiteY3" fmla="*/ 922335 h 960294"/>
                  <a:gd name="connsiteX4" fmla="*/ 111095 w 2858211"/>
                  <a:gd name="connsiteY4" fmla="*/ 0 h 960294"/>
                  <a:gd name="connsiteX0" fmla="*/ 111095 w 2883848"/>
                  <a:gd name="connsiteY0" fmla="*/ 0 h 960294"/>
                  <a:gd name="connsiteX1" fmla="*/ 2883848 w 2883848"/>
                  <a:gd name="connsiteY1" fmla="*/ 16096 h 960294"/>
                  <a:gd name="connsiteX2" fmla="*/ 2798391 w 2883848"/>
                  <a:gd name="connsiteY2" fmla="*/ 960294 h 960294"/>
                  <a:gd name="connsiteX3" fmla="*/ 0 w 2883848"/>
                  <a:gd name="connsiteY3" fmla="*/ 922335 h 960294"/>
                  <a:gd name="connsiteX4" fmla="*/ 111095 w 2883848"/>
                  <a:gd name="connsiteY4" fmla="*/ 0 h 96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3848" h="960294">
                    <a:moveTo>
                      <a:pt x="111095" y="0"/>
                    </a:moveTo>
                    <a:lnTo>
                      <a:pt x="2883848" y="16096"/>
                    </a:lnTo>
                    <a:lnTo>
                      <a:pt x="2798391" y="960294"/>
                    </a:lnTo>
                    <a:lnTo>
                      <a:pt x="0" y="922335"/>
                    </a:lnTo>
                    <a:lnTo>
                      <a:pt x="111095" y="0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Emotionale Bewertung steuert das Verhalten</a:t>
                </a:r>
                <a:endPara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8DE959B2-846E-4BBF-B5C1-46EAF264B9E0}"/>
                </a:ext>
              </a:extLst>
            </p:cNvPr>
            <p:cNvSpPr txBox="1"/>
            <p:nvPr/>
          </p:nvSpPr>
          <p:spPr>
            <a:xfrm>
              <a:off x="8222924" y="3746181"/>
              <a:ext cx="2935123" cy="1200329"/>
            </a:xfrm>
            <a:custGeom>
              <a:avLst/>
              <a:gdLst>
                <a:gd name="connsiteX0" fmla="*/ 0 w 2781300"/>
                <a:gd name="connsiteY0" fmla="*/ 0 h 923330"/>
                <a:gd name="connsiteX1" fmla="*/ 2781300 w 2781300"/>
                <a:gd name="connsiteY1" fmla="*/ 0 h 923330"/>
                <a:gd name="connsiteX2" fmla="*/ 2781300 w 2781300"/>
                <a:gd name="connsiteY2" fmla="*/ 923330 h 923330"/>
                <a:gd name="connsiteX3" fmla="*/ 0 w 2781300"/>
                <a:gd name="connsiteY3" fmla="*/ 923330 h 923330"/>
                <a:gd name="connsiteX4" fmla="*/ 0 w 2781300"/>
                <a:gd name="connsiteY4" fmla="*/ 0 h 923330"/>
                <a:gd name="connsiteX0" fmla="*/ 0 w 2781300"/>
                <a:gd name="connsiteY0" fmla="*/ 0 h 940421"/>
                <a:gd name="connsiteX1" fmla="*/ 2781300 w 2781300"/>
                <a:gd name="connsiteY1" fmla="*/ 0 h 940421"/>
                <a:gd name="connsiteX2" fmla="*/ 2661659 w 2781300"/>
                <a:gd name="connsiteY2" fmla="*/ 940421 h 940421"/>
                <a:gd name="connsiteX3" fmla="*/ 0 w 2781300"/>
                <a:gd name="connsiteY3" fmla="*/ 923330 h 940421"/>
                <a:gd name="connsiteX4" fmla="*/ 0 w 2781300"/>
                <a:gd name="connsiteY4" fmla="*/ 0 h 940421"/>
                <a:gd name="connsiteX0" fmla="*/ 0 w 2858212"/>
                <a:gd name="connsiteY0" fmla="*/ 0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0 w 2858212"/>
                <a:gd name="connsiteY4" fmla="*/ 0 h 940421"/>
                <a:gd name="connsiteX0" fmla="*/ 119641 w 2858212"/>
                <a:gd name="connsiteY0" fmla="*/ 17091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119641 w 2858212"/>
                <a:gd name="connsiteY4" fmla="*/ 17091 h 940421"/>
                <a:gd name="connsiteX0" fmla="*/ 153824 w 2892395"/>
                <a:gd name="connsiteY0" fmla="*/ 17091 h 940421"/>
                <a:gd name="connsiteX1" fmla="*/ 2892395 w 2892395"/>
                <a:gd name="connsiteY1" fmla="*/ 0 h 940421"/>
                <a:gd name="connsiteX2" fmla="*/ 2695842 w 2892395"/>
                <a:gd name="connsiteY2" fmla="*/ 940421 h 940421"/>
                <a:gd name="connsiteX3" fmla="*/ 0 w 2892395"/>
                <a:gd name="connsiteY3" fmla="*/ 914784 h 940421"/>
                <a:gd name="connsiteX4" fmla="*/ 153824 w 2892395"/>
                <a:gd name="connsiteY4" fmla="*/ 17091 h 940421"/>
                <a:gd name="connsiteX0" fmla="*/ 153824 w 2858211"/>
                <a:gd name="connsiteY0" fmla="*/ 8546 h 931876"/>
                <a:gd name="connsiteX1" fmla="*/ 2858211 w 2858211"/>
                <a:gd name="connsiteY1" fmla="*/ 0 h 931876"/>
                <a:gd name="connsiteX2" fmla="*/ 2695842 w 2858211"/>
                <a:gd name="connsiteY2" fmla="*/ 931876 h 931876"/>
                <a:gd name="connsiteX3" fmla="*/ 0 w 2858211"/>
                <a:gd name="connsiteY3" fmla="*/ 906239 h 931876"/>
                <a:gd name="connsiteX4" fmla="*/ 153824 w 2858211"/>
                <a:gd name="connsiteY4" fmla="*/ 8546 h 931876"/>
                <a:gd name="connsiteX0" fmla="*/ 153824 w 2918032"/>
                <a:gd name="connsiteY0" fmla="*/ 1153 h 924483"/>
                <a:gd name="connsiteX1" fmla="*/ 2918032 w 2918032"/>
                <a:gd name="connsiteY1" fmla="*/ 0 h 924483"/>
                <a:gd name="connsiteX2" fmla="*/ 2695842 w 2918032"/>
                <a:gd name="connsiteY2" fmla="*/ 924483 h 924483"/>
                <a:gd name="connsiteX3" fmla="*/ 0 w 2918032"/>
                <a:gd name="connsiteY3" fmla="*/ 898846 h 924483"/>
                <a:gd name="connsiteX4" fmla="*/ 153824 w 2918032"/>
                <a:gd name="connsiteY4" fmla="*/ 1153 h 924483"/>
                <a:gd name="connsiteX0" fmla="*/ 153824 w 2918032"/>
                <a:gd name="connsiteY0" fmla="*/ 1153 h 924483"/>
                <a:gd name="connsiteX1" fmla="*/ 2918032 w 2918032"/>
                <a:gd name="connsiteY1" fmla="*/ 0 h 924483"/>
                <a:gd name="connsiteX2" fmla="*/ 2755662 w 2918032"/>
                <a:gd name="connsiteY2" fmla="*/ 924483 h 924483"/>
                <a:gd name="connsiteX3" fmla="*/ 0 w 2918032"/>
                <a:gd name="connsiteY3" fmla="*/ 898846 h 924483"/>
                <a:gd name="connsiteX4" fmla="*/ 153824 w 2918032"/>
                <a:gd name="connsiteY4" fmla="*/ 1153 h 924483"/>
                <a:gd name="connsiteX0" fmla="*/ 170915 w 2935123"/>
                <a:gd name="connsiteY0" fmla="*/ 1153 h 924483"/>
                <a:gd name="connsiteX1" fmla="*/ 2935123 w 2935123"/>
                <a:gd name="connsiteY1" fmla="*/ 0 h 924483"/>
                <a:gd name="connsiteX2" fmla="*/ 2772753 w 2935123"/>
                <a:gd name="connsiteY2" fmla="*/ 924483 h 924483"/>
                <a:gd name="connsiteX3" fmla="*/ 0 w 2935123"/>
                <a:gd name="connsiteY3" fmla="*/ 898846 h 924483"/>
                <a:gd name="connsiteX4" fmla="*/ 170915 w 2935123"/>
                <a:gd name="connsiteY4" fmla="*/ 1153 h 924483"/>
                <a:gd name="connsiteX0" fmla="*/ 162369 w 2935123"/>
                <a:gd name="connsiteY0" fmla="*/ 0 h 930723"/>
                <a:gd name="connsiteX1" fmla="*/ 2935123 w 2935123"/>
                <a:gd name="connsiteY1" fmla="*/ 6240 h 930723"/>
                <a:gd name="connsiteX2" fmla="*/ 2772753 w 2935123"/>
                <a:gd name="connsiteY2" fmla="*/ 930723 h 930723"/>
                <a:gd name="connsiteX3" fmla="*/ 0 w 2935123"/>
                <a:gd name="connsiteY3" fmla="*/ 905086 h 930723"/>
                <a:gd name="connsiteX4" fmla="*/ 162369 w 2935123"/>
                <a:gd name="connsiteY4" fmla="*/ 0 h 93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5123" h="930723">
                  <a:moveTo>
                    <a:pt x="162369" y="0"/>
                  </a:moveTo>
                  <a:lnTo>
                    <a:pt x="2935123" y="6240"/>
                  </a:lnTo>
                  <a:lnTo>
                    <a:pt x="2772753" y="930723"/>
                  </a:lnTo>
                  <a:lnTo>
                    <a:pt x="0" y="905086"/>
                  </a:lnTo>
                  <a:lnTo>
                    <a:pt x="162369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Bei Argumenten zählt</a:t>
              </a:r>
              <a:b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die emotionale Wirkung</a:t>
              </a:r>
              <a:endParaRPr lang="de-DE" sz="1600" dirty="0">
                <a:solidFill>
                  <a:prstClr val="black"/>
                </a:solidFill>
                <a:sym typeface="Wingdings" panose="05000000000000000000" pitchFamily="2" charset="2"/>
              </a:endParaRPr>
            </a:p>
            <a:p>
              <a:pPr algn="ctr"/>
              <a:r>
                <a:rPr lang="de-DE" dirty="0">
                  <a:solidFill>
                    <a:prstClr val="black"/>
                  </a:solidFill>
                  <a:sym typeface="Wingdings" panose="05000000000000000000" pitchFamily="2" charset="2"/>
                </a:rPr>
                <a:t>(Je mehr ich Recht habe, umso schwieriger wird es!)</a:t>
              </a:r>
              <a:endParaRPr lang="de-DE" dirty="0">
                <a:solidFill>
                  <a:prstClr val="black"/>
                </a:solidFill>
              </a:endParaRPr>
            </a:p>
          </p:txBody>
        </p:sp>
      </p:grpSp>
      <p:sp>
        <p:nvSpPr>
          <p:cNvPr id="33" name="Rectangle 3">
            <a:extLst>
              <a:ext uri="{FF2B5EF4-FFF2-40B4-BE49-F238E27FC236}">
                <a16:creationId xmlns:a16="http://schemas.microsoft.com/office/drawing/2014/main" id="{F2B7FD0E-640F-46E5-A809-C4D139103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6585" y="2884983"/>
            <a:ext cx="379105" cy="20610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4">
            <a:extLst>
              <a:ext uri="{FF2B5EF4-FFF2-40B4-BE49-F238E27FC236}">
                <a16:creationId xmlns:a16="http://schemas.microsoft.com/office/drawing/2014/main" id="{DA97B498-AF59-4724-92A2-0F530A915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6452" y="3056019"/>
            <a:ext cx="2308949" cy="212470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5">
            <a:extLst>
              <a:ext uri="{FF2B5EF4-FFF2-40B4-BE49-F238E27FC236}">
                <a16:creationId xmlns:a16="http://schemas.microsoft.com/office/drawing/2014/main" id="{D27BED95-4241-4BB4-8459-9674AB838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9311" y="2081332"/>
            <a:ext cx="979288" cy="83728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6">
            <a:extLst>
              <a:ext uri="{FF2B5EF4-FFF2-40B4-BE49-F238E27FC236}">
                <a16:creationId xmlns:a16="http://schemas.microsoft.com/office/drawing/2014/main" id="{8EE25F40-6D57-446A-ACF1-A686C95A6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6446" y="2089919"/>
            <a:ext cx="589009" cy="2318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8">
            <a:extLst>
              <a:ext uri="{FF2B5EF4-FFF2-40B4-BE49-F238E27FC236}">
                <a16:creationId xmlns:a16="http://schemas.microsoft.com/office/drawing/2014/main" id="{B257CE16-FFBF-4172-A49F-76AE7A988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81" y="3826751"/>
            <a:ext cx="750228" cy="67197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9">
            <a:extLst>
              <a:ext uri="{FF2B5EF4-FFF2-40B4-BE49-F238E27FC236}">
                <a16:creationId xmlns:a16="http://schemas.microsoft.com/office/drawing/2014/main" id="{899A8DEB-1309-42B5-9688-C60590AE1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8887" y="3826751"/>
            <a:ext cx="750228" cy="67197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10">
            <a:extLst>
              <a:ext uri="{FF2B5EF4-FFF2-40B4-BE49-F238E27FC236}">
                <a16:creationId xmlns:a16="http://schemas.microsoft.com/office/drawing/2014/main" id="{C88151A1-7D5B-4876-9DBF-38F028BEBCA0}"/>
              </a:ext>
            </a:extLst>
          </p:cNvPr>
          <p:cNvSpPr>
            <a:spLocks/>
          </p:cNvSpPr>
          <p:nvPr/>
        </p:nvSpPr>
        <p:spPr bwMode="auto">
          <a:xfrm>
            <a:off x="5026726" y="4035715"/>
            <a:ext cx="1300928" cy="1025496"/>
          </a:xfrm>
          <a:custGeom>
            <a:avLst/>
            <a:gdLst>
              <a:gd name="T0" fmla="*/ 815 w 1630"/>
              <a:gd name="T1" fmla="*/ 1433 h 1433"/>
              <a:gd name="T2" fmla="*/ 1630 w 1630"/>
              <a:gd name="T3" fmla="*/ 443 h 1433"/>
              <a:gd name="T4" fmla="*/ 0 w 1630"/>
              <a:gd name="T5" fmla="*/ 0 h 1433"/>
              <a:gd name="T6" fmla="*/ 7 w 1630"/>
              <a:gd name="T7" fmla="*/ 450 h 1433"/>
              <a:gd name="T8" fmla="*/ 815 w 1630"/>
              <a:gd name="T9" fmla="*/ 1433 h 1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0" h="1433">
                <a:moveTo>
                  <a:pt x="815" y="1433"/>
                </a:moveTo>
                <a:lnTo>
                  <a:pt x="1630" y="443"/>
                </a:lnTo>
                <a:lnTo>
                  <a:pt x="0" y="0"/>
                </a:lnTo>
                <a:lnTo>
                  <a:pt x="7" y="450"/>
                </a:lnTo>
                <a:lnTo>
                  <a:pt x="815" y="14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Line 11">
            <a:extLst>
              <a:ext uri="{FF2B5EF4-FFF2-40B4-BE49-F238E27FC236}">
                <a16:creationId xmlns:a16="http://schemas.microsoft.com/office/drawing/2014/main" id="{9FF097B5-7A81-42E1-B4CB-A96048CDEF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73200" y="4296920"/>
            <a:ext cx="687975" cy="749979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Arc 12">
            <a:extLst>
              <a:ext uri="{FF2B5EF4-FFF2-40B4-BE49-F238E27FC236}">
                <a16:creationId xmlns:a16="http://schemas.microsoft.com/office/drawing/2014/main" id="{B12CE7E5-C8AD-4FA9-B2CC-4B0E954C7B22}"/>
              </a:ext>
            </a:extLst>
          </p:cNvPr>
          <p:cNvSpPr>
            <a:spLocks/>
          </p:cNvSpPr>
          <p:nvPr/>
        </p:nvSpPr>
        <p:spPr bwMode="auto">
          <a:xfrm>
            <a:off x="5680383" y="3828898"/>
            <a:ext cx="708726" cy="578944"/>
          </a:xfrm>
          <a:custGeom>
            <a:avLst/>
            <a:gdLst>
              <a:gd name="G0" fmla="+- 19437 0 0"/>
              <a:gd name="G1" fmla="+- 21600 0 0"/>
              <a:gd name="G2" fmla="+- 21600 0 0"/>
              <a:gd name="T0" fmla="*/ 0 w 41037"/>
              <a:gd name="T1" fmla="*/ 12178 h 36743"/>
              <a:gd name="T2" fmla="*/ 34840 w 41037"/>
              <a:gd name="T3" fmla="*/ 36743 h 36743"/>
              <a:gd name="T4" fmla="*/ 19437 w 41037"/>
              <a:gd name="T5" fmla="*/ 21600 h 36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037" h="36743" fill="none" extrusionOk="0">
                <a:moveTo>
                  <a:pt x="0" y="12178"/>
                </a:moveTo>
                <a:cubicBezTo>
                  <a:pt x="3610" y="4729"/>
                  <a:pt x="11159" y="0"/>
                  <a:pt x="19437" y="0"/>
                </a:cubicBezTo>
                <a:cubicBezTo>
                  <a:pt x="31366" y="0"/>
                  <a:pt x="41037" y="9670"/>
                  <a:pt x="41037" y="21600"/>
                </a:cubicBezTo>
                <a:cubicBezTo>
                  <a:pt x="41037" y="27264"/>
                  <a:pt x="38811" y="32703"/>
                  <a:pt x="34839" y="36742"/>
                </a:cubicBezTo>
              </a:path>
              <a:path w="41037" h="36743" stroke="0" extrusionOk="0">
                <a:moveTo>
                  <a:pt x="0" y="12178"/>
                </a:moveTo>
                <a:cubicBezTo>
                  <a:pt x="3610" y="4729"/>
                  <a:pt x="11159" y="0"/>
                  <a:pt x="19437" y="0"/>
                </a:cubicBezTo>
                <a:cubicBezTo>
                  <a:pt x="31366" y="0"/>
                  <a:pt x="41037" y="9670"/>
                  <a:pt x="41037" y="21600"/>
                </a:cubicBezTo>
                <a:cubicBezTo>
                  <a:pt x="41037" y="27264"/>
                  <a:pt x="38811" y="32703"/>
                  <a:pt x="34839" y="36742"/>
                </a:cubicBezTo>
                <a:lnTo>
                  <a:pt x="19437" y="21600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Arc 13">
            <a:extLst>
              <a:ext uri="{FF2B5EF4-FFF2-40B4-BE49-F238E27FC236}">
                <a16:creationId xmlns:a16="http://schemas.microsoft.com/office/drawing/2014/main" id="{6DB0E628-24A2-434C-B203-BCF72D748D4E}"/>
              </a:ext>
            </a:extLst>
          </p:cNvPr>
          <p:cNvSpPr>
            <a:spLocks/>
          </p:cNvSpPr>
          <p:nvPr/>
        </p:nvSpPr>
        <p:spPr bwMode="auto">
          <a:xfrm>
            <a:off x="4962877" y="3828898"/>
            <a:ext cx="708726" cy="578228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6175 w 41028"/>
              <a:gd name="T1" fmla="*/ 36721 h 36721"/>
              <a:gd name="T2" fmla="*/ 41028 w 41028"/>
              <a:gd name="T3" fmla="*/ 12161 h 36721"/>
              <a:gd name="T4" fmla="*/ 21600 w 41028"/>
              <a:gd name="T5" fmla="*/ 21600 h 36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028" h="36721" fill="none" extrusionOk="0">
                <a:moveTo>
                  <a:pt x="6175" y="36720"/>
                </a:moveTo>
                <a:cubicBezTo>
                  <a:pt x="2217" y="32683"/>
                  <a:pt x="0" y="2725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9870" y="0"/>
                  <a:pt x="37414" y="4722"/>
                  <a:pt x="41028" y="12160"/>
                </a:cubicBezTo>
              </a:path>
              <a:path w="41028" h="36721" stroke="0" extrusionOk="0">
                <a:moveTo>
                  <a:pt x="6175" y="36720"/>
                </a:moveTo>
                <a:cubicBezTo>
                  <a:pt x="2217" y="32683"/>
                  <a:pt x="0" y="2725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9870" y="0"/>
                  <a:pt x="37414" y="4722"/>
                  <a:pt x="41028" y="12160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Line 14">
            <a:extLst>
              <a:ext uri="{FF2B5EF4-FFF2-40B4-BE49-F238E27FC236}">
                <a16:creationId xmlns:a16="http://schemas.microsoft.com/office/drawing/2014/main" id="{3248CAFA-84F3-4624-88DC-4D74EFFF014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66633" y="4402117"/>
            <a:ext cx="606568" cy="65909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Line 15">
            <a:extLst>
              <a:ext uri="{FF2B5EF4-FFF2-40B4-BE49-F238E27FC236}">
                <a16:creationId xmlns:a16="http://schemas.microsoft.com/office/drawing/2014/main" id="{72CE7F9C-72A8-4352-9632-145B0963B3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73200" y="4398539"/>
            <a:ext cx="614549" cy="65909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28">
            <a:extLst>
              <a:ext uri="{FF2B5EF4-FFF2-40B4-BE49-F238E27FC236}">
                <a16:creationId xmlns:a16="http://schemas.microsoft.com/office/drawing/2014/main" id="{1BF78024-5506-4714-8115-9E3F8C527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6585" y="2453460"/>
            <a:ext cx="43896" cy="2361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29">
            <a:extLst>
              <a:ext uri="{FF2B5EF4-FFF2-40B4-BE49-F238E27FC236}">
                <a16:creationId xmlns:a16="http://schemas.microsoft.com/office/drawing/2014/main" id="{769B3E61-0171-4E92-95E7-2E0C9D559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5880" y="2721104"/>
            <a:ext cx="118121" cy="45801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ne 30">
            <a:extLst>
              <a:ext uri="{FF2B5EF4-FFF2-40B4-BE49-F238E27FC236}">
                <a16:creationId xmlns:a16="http://schemas.microsoft.com/office/drawing/2014/main" id="{0751CE81-93EA-4DA3-B835-1E412C3DCD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03908" y="2640953"/>
            <a:ext cx="22347" cy="71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ne 31">
            <a:extLst>
              <a:ext uri="{FF2B5EF4-FFF2-40B4-BE49-F238E27FC236}">
                <a16:creationId xmlns:a16="http://schemas.microsoft.com/office/drawing/2014/main" id="{BCD361E1-23BE-4761-B7FC-E0AB1919D3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14048" y="2640953"/>
            <a:ext cx="21549" cy="71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32">
            <a:extLst>
              <a:ext uri="{FF2B5EF4-FFF2-40B4-BE49-F238E27FC236}">
                <a16:creationId xmlns:a16="http://schemas.microsoft.com/office/drawing/2014/main" id="{B7F63F43-8C06-4BC2-BA4C-89DDA5034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0571" y="2464194"/>
            <a:ext cx="55868" cy="106629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33">
            <a:extLst>
              <a:ext uri="{FF2B5EF4-FFF2-40B4-BE49-F238E27FC236}">
                <a16:creationId xmlns:a16="http://schemas.microsoft.com/office/drawing/2014/main" id="{8149DF4E-D6FA-4335-9117-EB3249728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3067" y="2464194"/>
            <a:ext cx="55868" cy="106629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34">
            <a:extLst>
              <a:ext uri="{FF2B5EF4-FFF2-40B4-BE49-F238E27FC236}">
                <a16:creationId xmlns:a16="http://schemas.microsoft.com/office/drawing/2014/main" id="{2AAE211B-6F26-49B7-8372-D9187CA73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9447" y="2453460"/>
            <a:ext cx="43896" cy="2361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Pfeil: nach rechts gekrümmt 71">
            <a:extLst>
              <a:ext uri="{FF2B5EF4-FFF2-40B4-BE49-F238E27FC236}">
                <a16:creationId xmlns:a16="http://schemas.microsoft.com/office/drawing/2014/main" id="{D8CC7604-D1DE-463C-BA21-44A40FE22CDB}"/>
              </a:ext>
            </a:extLst>
          </p:cNvPr>
          <p:cNvSpPr/>
          <p:nvPr/>
        </p:nvSpPr>
        <p:spPr>
          <a:xfrm rot="10800000">
            <a:off x="5822448" y="2064017"/>
            <a:ext cx="585960" cy="24005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4" name="Pfeil: nach links gekrümmt 73">
            <a:extLst>
              <a:ext uri="{FF2B5EF4-FFF2-40B4-BE49-F238E27FC236}">
                <a16:creationId xmlns:a16="http://schemas.microsoft.com/office/drawing/2014/main" id="{896E6748-AE11-4C99-875B-9FAE01281C62}"/>
              </a:ext>
            </a:extLst>
          </p:cNvPr>
          <p:cNvSpPr/>
          <p:nvPr/>
        </p:nvSpPr>
        <p:spPr>
          <a:xfrm rot="10800000">
            <a:off x="1238676" y="2102226"/>
            <a:ext cx="586690" cy="2446237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5" name="Pfeil: nach unten 74">
            <a:extLst>
              <a:ext uri="{FF2B5EF4-FFF2-40B4-BE49-F238E27FC236}">
                <a16:creationId xmlns:a16="http://schemas.microsoft.com/office/drawing/2014/main" id="{D59F74C8-E64F-486B-A558-DB441114E379}"/>
              </a:ext>
            </a:extLst>
          </p:cNvPr>
          <p:cNvSpPr/>
          <p:nvPr/>
        </p:nvSpPr>
        <p:spPr>
          <a:xfrm rot="17852159">
            <a:off x="3711919" y="1998146"/>
            <a:ext cx="197885" cy="292727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6" name="Pfeil: nach unten 75">
            <a:extLst>
              <a:ext uri="{FF2B5EF4-FFF2-40B4-BE49-F238E27FC236}">
                <a16:creationId xmlns:a16="http://schemas.microsoft.com/office/drawing/2014/main" id="{0EBCF113-961B-48BD-AEA5-538288F9EB36}"/>
              </a:ext>
            </a:extLst>
          </p:cNvPr>
          <p:cNvSpPr/>
          <p:nvPr/>
        </p:nvSpPr>
        <p:spPr>
          <a:xfrm rot="3621592">
            <a:off x="3707698" y="2034820"/>
            <a:ext cx="197885" cy="2999065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F44E979D-3694-4E13-970F-8D8544A0EF31}"/>
              </a:ext>
            </a:extLst>
          </p:cNvPr>
          <p:cNvSpPr txBox="1"/>
          <p:nvPr/>
        </p:nvSpPr>
        <p:spPr>
          <a:xfrm>
            <a:off x="6387024" y="2823092"/>
            <a:ext cx="125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NOTRUF ans HIRN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6353B950-36F5-4D08-9372-C6F81F4E433F}"/>
              </a:ext>
            </a:extLst>
          </p:cNvPr>
          <p:cNvSpPr txBox="1"/>
          <p:nvPr/>
        </p:nvSpPr>
        <p:spPr>
          <a:xfrm>
            <a:off x="143517" y="3826751"/>
            <a:ext cx="125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Ich bin </a:t>
            </a:r>
            <a:br>
              <a:rPr lang="de-DE" b="1" dirty="0"/>
            </a:br>
            <a:r>
              <a:rPr lang="de-DE" b="1" dirty="0"/>
              <a:t>im Recht!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CA203BB0-0896-4C7E-81C6-4C4BE31AED95}"/>
              </a:ext>
            </a:extLst>
          </p:cNvPr>
          <p:cNvSpPr txBox="1"/>
          <p:nvPr/>
        </p:nvSpPr>
        <p:spPr>
          <a:xfrm>
            <a:off x="4088846" y="4044416"/>
            <a:ext cx="125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DRUCK!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B378E329-F422-4892-8F04-692E2BD25CB8}"/>
              </a:ext>
            </a:extLst>
          </p:cNvPr>
          <p:cNvSpPr txBox="1"/>
          <p:nvPr/>
        </p:nvSpPr>
        <p:spPr>
          <a:xfrm>
            <a:off x="3703359" y="974289"/>
            <a:ext cx="3792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Du magst ja Recht haben…</a:t>
            </a:r>
          </a:p>
          <a:p>
            <a:r>
              <a:rPr lang="de-DE" b="1" dirty="0"/>
              <a:t>ABER: .. wie du es gesagt hast …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CC7FF1D0-59CB-4DE7-A832-6549A59CC1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7613026"/>
      </p:ext>
    </p:extLst>
  </p:cSld>
  <p:clrMapOvr>
    <a:masterClrMapping/>
  </p:clrMapOvr>
  <p:transition spd="slow" advTm="4541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2" nodeType="click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repeatCount="3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repeatCount="5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7" presetClass="emph" presetSubtype="0" repeatCount="5000" fill="remove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6" dur="5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2" grpId="2" animBg="1"/>
      <p:bldP spid="72" grpId="3" animBg="1"/>
      <p:bldP spid="72" grpId="4" animBg="1"/>
      <p:bldP spid="74" grpId="2" animBg="1"/>
      <p:bldP spid="75" grpId="2" animBg="1"/>
      <p:bldP spid="76" grpId="0" animBg="1"/>
      <p:bldP spid="84" grpId="0"/>
      <p:bldP spid="54" grpId="0"/>
      <p:bldP spid="54" grpId="1"/>
      <p:bldP spid="55" grpId="0"/>
      <p:bldP spid="55" grpId="1"/>
      <p:bldP spid="56" grpId="0"/>
      <p:bldP spid="5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D334A-3E42-42F6-8F55-14B224F0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457825" cy="31591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1800" b="1" dirty="0">
                <a:solidFill>
                  <a:prstClr val="black"/>
                </a:solidFill>
              </a:rPr>
              <a:t>Menschliche Wahrnehmung und Kommunikation</a:t>
            </a:r>
            <a:endParaRPr lang="de-DE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0F6D0B9F-4E2B-444E-A797-057F03CD7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261" y="2884983"/>
            <a:ext cx="379105" cy="20610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4">
            <a:extLst>
              <a:ext uri="{FF2B5EF4-FFF2-40B4-BE49-F238E27FC236}">
                <a16:creationId xmlns:a16="http://schemas.microsoft.com/office/drawing/2014/main" id="{6C8E0138-7D69-45C2-B305-3E09B6E76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128" y="3056019"/>
            <a:ext cx="2308949" cy="212470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3E044B21-4E2C-4A52-BCB1-B26EAEEF6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987" y="2081332"/>
            <a:ext cx="979288" cy="83728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6">
            <a:extLst>
              <a:ext uri="{FF2B5EF4-FFF2-40B4-BE49-F238E27FC236}">
                <a16:creationId xmlns:a16="http://schemas.microsoft.com/office/drawing/2014/main" id="{320FB30F-F11C-4757-A7A6-93838E45F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122" y="2089919"/>
            <a:ext cx="589009" cy="2318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8">
            <a:extLst>
              <a:ext uri="{FF2B5EF4-FFF2-40B4-BE49-F238E27FC236}">
                <a16:creationId xmlns:a16="http://schemas.microsoft.com/office/drawing/2014/main" id="{CCD944AB-DD7F-479B-A9C4-FC8E99B38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557" y="3826751"/>
            <a:ext cx="750228" cy="67197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9">
            <a:extLst>
              <a:ext uri="{FF2B5EF4-FFF2-40B4-BE49-F238E27FC236}">
                <a16:creationId xmlns:a16="http://schemas.microsoft.com/office/drawing/2014/main" id="{1603905F-1085-4ECB-BC6A-40DC58BBA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0563" y="3826751"/>
            <a:ext cx="750228" cy="67197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768C8F96-B112-4165-B930-135EA2039D6C}"/>
              </a:ext>
            </a:extLst>
          </p:cNvPr>
          <p:cNvSpPr>
            <a:spLocks/>
          </p:cNvSpPr>
          <p:nvPr/>
        </p:nvSpPr>
        <p:spPr bwMode="auto">
          <a:xfrm>
            <a:off x="2048402" y="4035715"/>
            <a:ext cx="1300928" cy="1025496"/>
          </a:xfrm>
          <a:custGeom>
            <a:avLst/>
            <a:gdLst>
              <a:gd name="T0" fmla="*/ 815 w 1630"/>
              <a:gd name="T1" fmla="*/ 1433 h 1433"/>
              <a:gd name="T2" fmla="*/ 1630 w 1630"/>
              <a:gd name="T3" fmla="*/ 443 h 1433"/>
              <a:gd name="T4" fmla="*/ 0 w 1630"/>
              <a:gd name="T5" fmla="*/ 0 h 1433"/>
              <a:gd name="T6" fmla="*/ 7 w 1630"/>
              <a:gd name="T7" fmla="*/ 450 h 1433"/>
              <a:gd name="T8" fmla="*/ 815 w 1630"/>
              <a:gd name="T9" fmla="*/ 1433 h 1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0" h="1433">
                <a:moveTo>
                  <a:pt x="815" y="1433"/>
                </a:moveTo>
                <a:lnTo>
                  <a:pt x="1630" y="443"/>
                </a:lnTo>
                <a:lnTo>
                  <a:pt x="0" y="0"/>
                </a:lnTo>
                <a:lnTo>
                  <a:pt x="7" y="450"/>
                </a:lnTo>
                <a:lnTo>
                  <a:pt x="815" y="14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Line 11">
            <a:extLst>
              <a:ext uri="{FF2B5EF4-FFF2-40B4-BE49-F238E27FC236}">
                <a16:creationId xmlns:a16="http://schemas.microsoft.com/office/drawing/2014/main" id="{9E80EDBC-202A-451F-962C-AA9EDB0DC1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94876" y="4296920"/>
            <a:ext cx="687975" cy="749979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c 12">
            <a:extLst>
              <a:ext uri="{FF2B5EF4-FFF2-40B4-BE49-F238E27FC236}">
                <a16:creationId xmlns:a16="http://schemas.microsoft.com/office/drawing/2014/main" id="{DAF78BE7-6364-4EFD-9087-4E4286B756D3}"/>
              </a:ext>
            </a:extLst>
          </p:cNvPr>
          <p:cNvSpPr>
            <a:spLocks/>
          </p:cNvSpPr>
          <p:nvPr/>
        </p:nvSpPr>
        <p:spPr bwMode="auto">
          <a:xfrm>
            <a:off x="2702059" y="3828898"/>
            <a:ext cx="708726" cy="578944"/>
          </a:xfrm>
          <a:custGeom>
            <a:avLst/>
            <a:gdLst>
              <a:gd name="G0" fmla="+- 19437 0 0"/>
              <a:gd name="G1" fmla="+- 21600 0 0"/>
              <a:gd name="G2" fmla="+- 21600 0 0"/>
              <a:gd name="T0" fmla="*/ 0 w 41037"/>
              <a:gd name="T1" fmla="*/ 12178 h 36743"/>
              <a:gd name="T2" fmla="*/ 34840 w 41037"/>
              <a:gd name="T3" fmla="*/ 36743 h 36743"/>
              <a:gd name="T4" fmla="*/ 19437 w 41037"/>
              <a:gd name="T5" fmla="*/ 21600 h 36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037" h="36743" fill="none" extrusionOk="0">
                <a:moveTo>
                  <a:pt x="0" y="12178"/>
                </a:moveTo>
                <a:cubicBezTo>
                  <a:pt x="3610" y="4729"/>
                  <a:pt x="11159" y="0"/>
                  <a:pt x="19437" y="0"/>
                </a:cubicBezTo>
                <a:cubicBezTo>
                  <a:pt x="31366" y="0"/>
                  <a:pt x="41037" y="9670"/>
                  <a:pt x="41037" y="21600"/>
                </a:cubicBezTo>
                <a:cubicBezTo>
                  <a:pt x="41037" y="27264"/>
                  <a:pt x="38811" y="32703"/>
                  <a:pt x="34839" y="36742"/>
                </a:cubicBezTo>
              </a:path>
              <a:path w="41037" h="36743" stroke="0" extrusionOk="0">
                <a:moveTo>
                  <a:pt x="0" y="12178"/>
                </a:moveTo>
                <a:cubicBezTo>
                  <a:pt x="3610" y="4729"/>
                  <a:pt x="11159" y="0"/>
                  <a:pt x="19437" y="0"/>
                </a:cubicBezTo>
                <a:cubicBezTo>
                  <a:pt x="31366" y="0"/>
                  <a:pt x="41037" y="9670"/>
                  <a:pt x="41037" y="21600"/>
                </a:cubicBezTo>
                <a:cubicBezTo>
                  <a:pt x="41037" y="27264"/>
                  <a:pt x="38811" y="32703"/>
                  <a:pt x="34839" y="36742"/>
                </a:cubicBezTo>
                <a:lnTo>
                  <a:pt x="19437" y="21600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c 13">
            <a:extLst>
              <a:ext uri="{FF2B5EF4-FFF2-40B4-BE49-F238E27FC236}">
                <a16:creationId xmlns:a16="http://schemas.microsoft.com/office/drawing/2014/main" id="{904BDFD3-0E97-40F7-98A7-E4B819CE9CFE}"/>
              </a:ext>
            </a:extLst>
          </p:cNvPr>
          <p:cNvSpPr>
            <a:spLocks/>
          </p:cNvSpPr>
          <p:nvPr/>
        </p:nvSpPr>
        <p:spPr bwMode="auto">
          <a:xfrm>
            <a:off x="1984553" y="3828898"/>
            <a:ext cx="708726" cy="578228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6175 w 41028"/>
              <a:gd name="T1" fmla="*/ 36721 h 36721"/>
              <a:gd name="T2" fmla="*/ 41028 w 41028"/>
              <a:gd name="T3" fmla="*/ 12161 h 36721"/>
              <a:gd name="T4" fmla="*/ 21600 w 41028"/>
              <a:gd name="T5" fmla="*/ 21600 h 36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028" h="36721" fill="none" extrusionOk="0">
                <a:moveTo>
                  <a:pt x="6175" y="36720"/>
                </a:moveTo>
                <a:cubicBezTo>
                  <a:pt x="2217" y="32683"/>
                  <a:pt x="0" y="2725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9870" y="0"/>
                  <a:pt x="37414" y="4722"/>
                  <a:pt x="41028" y="12160"/>
                </a:cubicBezTo>
              </a:path>
              <a:path w="41028" h="36721" stroke="0" extrusionOk="0">
                <a:moveTo>
                  <a:pt x="6175" y="36720"/>
                </a:moveTo>
                <a:cubicBezTo>
                  <a:pt x="2217" y="32683"/>
                  <a:pt x="0" y="2725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9870" y="0"/>
                  <a:pt x="37414" y="4722"/>
                  <a:pt x="41028" y="12160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Line 14">
            <a:extLst>
              <a:ext uri="{FF2B5EF4-FFF2-40B4-BE49-F238E27FC236}">
                <a16:creationId xmlns:a16="http://schemas.microsoft.com/office/drawing/2014/main" id="{4B2463F3-F472-47B1-BDAF-8621EFA70A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88309" y="4402117"/>
            <a:ext cx="606568" cy="65909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Line 15">
            <a:extLst>
              <a:ext uri="{FF2B5EF4-FFF2-40B4-BE49-F238E27FC236}">
                <a16:creationId xmlns:a16="http://schemas.microsoft.com/office/drawing/2014/main" id="{6F14B112-7D31-43B6-8D8A-0E4C47220B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94876" y="4398539"/>
            <a:ext cx="614549" cy="65909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28">
            <a:extLst>
              <a:ext uri="{FF2B5EF4-FFF2-40B4-BE49-F238E27FC236}">
                <a16:creationId xmlns:a16="http://schemas.microsoft.com/office/drawing/2014/main" id="{2F1C4235-0FBD-4F73-926A-6435F5AC4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261" y="2453460"/>
            <a:ext cx="43896" cy="2361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id="{7D003C1B-B05B-4086-AEC9-98E3716F0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7556" y="2721104"/>
            <a:ext cx="118121" cy="45801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Line 30">
            <a:extLst>
              <a:ext uri="{FF2B5EF4-FFF2-40B4-BE49-F238E27FC236}">
                <a16:creationId xmlns:a16="http://schemas.microsoft.com/office/drawing/2014/main" id="{8DD293E9-F7D6-46A4-B340-EDC0480D23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25584" y="2640953"/>
            <a:ext cx="22347" cy="71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Line 31">
            <a:extLst>
              <a:ext uri="{FF2B5EF4-FFF2-40B4-BE49-F238E27FC236}">
                <a16:creationId xmlns:a16="http://schemas.microsoft.com/office/drawing/2014/main" id="{0EE57179-69CE-4B7E-A8D4-FE975102C6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35724" y="2640953"/>
            <a:ext cx="21549" cy="71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32">
            <a:extLst>
              <a:ext uri="{FF2B5EF4-FFF2-40B4-BE49-F238E27FC236}">
                <a16:creationId xmlns:a16="http://schemas.microsoft.com/office/drawing/2014/main" id="{5DB7E698-6FC3-412D-AA82-D0EB80FDD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2247" y="2464194"/>
            <a:ext cx="55868" cy="106629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33">
            <a:extLst>
              <a:ext uri="{FF2B5EF4-FFF2-40B4-BE49-F238E27FC236}">
                <a16:creationId xmlns:a16="http://schemas.microsoft.com/office/drawing/2014/main" id="{15C218D6-06AE-4CF9-AED3-32CAC38C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743" y="2464194"/>
            <a:ext cx="55868" cy="106629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34">
            <a:extLst>
              <a:ext uri="{FF2B5EF4-FFF2-40B4-BE49-F238E27FC236}">
                <a16:creationId xmlns:a16="http://schemas.microsoft.com/office/drawing/2014/main" id="{D411CCAE-3A4C-43F9-B5F1-F20B3AA14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1123" y="2453460"/>
            <a:ext cx="43896" cy="2361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B9B57D5-FA70-40F2-830E-B3D79337D485}"/>
              </a:ext>
            </a:extLst>
          </p:cNvPr>
          <p:cNvGrpSpPr/>
          <p:nvPr/>
        </p:nvGrpSpPr>
        <p:grpSpPr>
          <a:xfrm>
            <a:off x="7724775" y="0"/>
            <a:ext cx="4467225" cy="6875134"/>
            <a:chOff x="7724775" y="0"/>
            <a:chExt cx="4467225" cy="6875134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A6739FD8-D950-4EFA-9C33-AA703D32E52F}"/>
                </a:ext>
              </a:extLst>
            </p:cNvPr>
            <p:cNvGrpSpPr/>
            <p:nvPr/>
          </p:nvGrpSpPr>
          <p:grpSpPr>
            <a:xfrm>
              <a:off x="7724775" y="0"/>
              <a:ext cx="4467225" cy="6875134"/>
              <a:chOff x="7724775" y="0"/>
              <a:chExt cx="4467225" cy="6875134"/>
            </a:xfrm>
          </p:grpSpPr>
          <p:pic>
            <p:nvPicPr>
              <p:cNvPr id="4" name="Grafik 3">
                <a:extLst>
                  <a:ext uri="{FF2B5EF4-FFF2-40B4-BE49-F238E27FC236}">
                    <a16:creationId xmlns:a16="http://schemas.microsoft.com/office/drawing/2014/main" id="{C719666C-4C45-4B26-A061-6F9E93EF30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2696" t="4465" r="25652" b="15860"/>
              <a:stretch/>
            </p:blipFill>
            <p:spPr>
              <a:xfrm>
                <a:off x="7724775" y="0"/>
                <a:ext cx="4467225" cy="6875134"/>
              </a:xfrm>
              <a:prstGeom prst="rect">
                <a:avLst/>
              </a:prstGeom>
            </p:spPr>
          </p:pic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9BC91A24-3DEB-4938-A0D1-1357C4226FE6}"/>
                  </a:ext>
                </a:extLst>
              </p:cNvPr>
              <p:cNvSpPr txBox="1"/>
              <p:nvPr/>
            </p:nvSpPr>
            <p:spPr>
              <a:xfrm>
                <a:off x="8752763" y="446168"/>
                <a:ext cx="2918031" cy="931876"/>
              </a:xfrm>
              <a:custGeom>
                <a:avLst/>
                <a:gdLst>
                  <a:gd name="connsiteX0" fmla="*/ 0 w 2781300"/>
                  <a:gd name="connsiteY0" fmla="*/ 0 h 923330"/>
                  <a:gd name="connsiteX1" fmla="*/ 2781300 w 2781300"/>
                  <a:gd name="connsiteY1" fmla="*/ 0 h 923330"/>
                  <a:gd name="connsiteX2" fmla="*/ 2781300 w 2781300"/>
                  <a:gd name="connsiteY2" fmla="*/ 923330 h 923330"/>
                  <a:gd name="connsiteX3" fmla="*/ 0 w 2781300"/>
                  <a:gd name="connsiteY3" fmla="*/ 923330 h 923330"/>
                  <a:gd name="connsiteX4" fmla="*/ 0 w 2781300"/>
                  <a:gd name="connsiteY4" fmla="*/ 0 h 923330"/>
                  <a:gd name="connsiteX0" fmla="*/ 0 w 2781300"/>
                  <a:gd name="connsiteY0" fmla="*/ 0 h 940421"/>
                  <a:gd name="connsiteX1" fmla="*/ 2781300 w 2781300"/>
                  <a:gd name="connsiteY1" fmla="*/ 0 h 940421"/>
                  <a:gd name="connsiteX2" fmla="*/ 2661659 w 2781300"/>
                  <a:gd name="connsiteY2" fmla="*/ 940421 h 940421"/>
                  <a:gd name="connsiteX3" fmla="*/ 0 w 2781300"/>
                  <a:gd name="connsiteY3" fmla="*/ 923330 h 940421"/>
                  <a:gd name="connsiteX4" fmla="*/ 0 w 2781300"/>
                  <a:gd name="connsiteY4" fmla="*/ 0 h 940421"/>
                  <a:gd name="connsiteX0" fmla="*/ 0 w 2858212"/>
                  <a:gd name="connsiteY0" fmla="*/ 0 h 940421"/>
                  <a:gd name="connsiteX1" fmla="*/ 2858212 w 2858212"/>
                  <a:gd name="connsiteY1" fmla="*/ 0 h 940421"/>
                  <a:gd name="connsiteX2" fmla="*/ 2661659 w 2858212"/>
                  <a:gd name="connsiteY2" fmla="*/ 940421 h 940421"/>
                  <a:gd name="connsiteX3" fmla="*/ 0 w 2858212"/>
                  <a:gd name="connsiteY3" fmla="*/ 923330 h 940421"/>
                  <a:gd name="connsiteX4" fmla="*/ 0 w 2858212"/>
                  <a:gd name="connsiteY4" fmla="*/ 0 h 940421"/>
                  <a:gd name="connsiteX0" fmla="*/ 119641 w 2858212"/>
                  <a:gd name="connsiteY0" fmla="*/ 17091 h 940421"/>
                  <a:gd name="connsiteX1" fmla="*/ 2858212 w 2858212"/>
                  <a:gd name="connsiteY1" fmla="*/ 0 h 940421"/>
                  <a:gd name="connsiteX2" fmla="*/ 2661659 w 2858212"/>
                  <a:gd name="connsiteY2" fmla="*/ 940421 h 940421"/>
                  <a:gd name="connsiteX3" fmla="*/ 0 w 2858212"/>
                  <a:gd name="connsiteY3" fmla="*/ 923330 h 940421"/>
                  <a:gd name="connsiteX4" fmla="*/ 119641 w 2858212"/>
                  <a:gd name="connsiteY4" fmla="*/ 17091 h 940421"/>
                  <a:gd name="connsiteX0" fmla="*/ 153824 w 2892395"/>
                  <a:gd name="connsiteY0" fmla="*/ 17091 h 940421"/>
                  <a:gd name="connsiteX1" fmla="*/ 2892395 w 2892395"/>
                  <a:gd name="connsiteY1" fmla="*/ 0 h 940421"/>
                  <a:gd name="connsiteX2" fmla="*/ 2695842 w 2892395"/>
                  <a:gd name="connsiteY2" fmla="*/ 940421 h 940421"/>
                  <a:gd name="connsiteX3" fmla="*/ 0 w 2892395"/>
                  <a:gd name="connsiteY3" fmla="*/ 914784 h 940421"/>
                  <a:gd name="connsiteX4" fmla="*/ 153824 w 2892395"/>
                  <a:gd name="connsiteY4" fmla="*/ 17091 h 940421"/>
                  <a:gd name="connsiteX0" fmla="*/ 153824 w 2858211"/>
                  <a:gd name="connsiteY0" fmla="*/ 8546 h 931876"/>
                  <a:gd name="connsiteX1" fmla="*/ 2858211 w 2858211"/>
                  <a:gd name="connsiteY1" fmla="*/ 0 h 931876"/>
                  <a:gd name="connsiteX2" fmla="*/ 2695842 w 2858211"/>
                  <a:gd name="connsiteY2" fmla="*/ 931876 h 931876"/>
                  <a:gd name="connsiteX3" fmla="*/ 0 w 2858211"/>
                  <a:gd name="connsiteY3" fmla="*/ 906239 h 931876"/>
                  <a:gd name="connsiteX4" fmla="*/ 153824 w 2858211"/>
                  <a:gd name="connsiteY4" fmla="*/ 8546 h 931876"/>
                  <a:gd name="connsiteX0" fmla="*/ 76912 w 2858211"/>
                  <a:gd name="connsiteY0" fmla="*/ 0 h 931876"/>
                  <a:gd name="connsiteX1" fmla="*/ 2858211 w 2858211"/>
                  <a:gd name="connsiteY1" fmla="*/ 0 h 931876"/>
                  <a:gd name="connsiteX2" fmla="*/ 2695842 w 2858211"/>
                  <a:gd name="connsiteY2" fmla="*/ 931876 h 931876"/>
                  <a:gd name="connsiteX3" fmla="*/ 0 w 2858211"/>
                  <a:gd name="connsiteY3" fmla="*/ 906239 h 931876"/>
                  <a:gd name="connsiteX4" fmla="*/ 76912 w 2858211"/>
                  <a:gd name="connsiteY4" fmla="*/ 0 h 931876"/>
                  <a:gd name="connsiteX0" fmla="*/ 136732 w 2918031"/>
                  <a:gd name="connsiteY0" fmla="*/ 0 h 931876"/>
                  <a:gd name="connsiteX1" fmla="*/ 2918031 w 2918031"/>
                  <a:gd name="connsiteY1" fmla="*/ 0 h 931876"/>
                  <a:gd name="connsiteX2" fmla="*/ 2755662 w 2918031"/>
                  <a:gd name="connsiteY2" fmla="*/ 931876 h 931876"/>
                  <a:gd name="connsiteX3" fmla="*/ 0 w 2918031"/>
                  <a:gd name="connsiteY3" fmla="*/ 914785 h 931876"/>
                  <a:gd name="connsiteX4" fmla="*/ 136732 w 2918031"/>
                  <a:gd name="connsiteY4" fmla="*/ 0 h 93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8031" h="931876">
                    <a:moveTo>
                      <a:pt x="136732" y="0"/>
                    </a:moveTo>
                    <a:lnTo>
                      <a:pt x="2918031" y="0"/>
                    </a:lnTo>
                    <a:lnTo>
                      <a:pt x="2755662" y="931876"/>
                    </a:lnTo>
                    <a:lnTo>
                      <a:pt x="0" y="914785"/>
                    </a:lnTo>
                    <a:lnTo>
                      <a:pt x="136732" y="0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Die Wirklichkeit gibt es nicht!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(Jeder lebt in seiner eigenen Welt.)</a:t>
                </a:r>
              </a:p>
            </p:txBody>
          </p: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F536DEEB-684A-47C5-808A-7AA4E018CD94}"/>
                  </a:ext>
                </a:extLst>
              </p:cNvPr>
              <p:cNvSpPr txBox="1"/>
              <p:nvPr/>
            </p:nvSpPr>
            <p:spPr>
              <a:xfrm>
                <a:off x="8547663" y="1485649"/>
                <a:ext cx="2926578" cy="1384995"/>
              </a:xfrm>
              <a:custGeom>
                <a:avLst/>
                <a:gdLst>
                  <a:gd name="connsiteX0" fmla="*/ 0 w 2781300"/>
                  <a:gd name="connsiteY0" fmla="*/ 0 h 923330"/>
                  <a:gd name="connsiteX1" fmla="*/ 2781300 w 2781300"/>
                  <a:gd name="connsiteY1" fmla="*/ 0 h 923330"/>
                  <a:gd name="connsiteX2" fmla="*/ 2781300 w 2781300"/>
                  <a:gd name="connsiteY2" fmla="*/ 923330 h 923330"/>
                  <a:gd name="connsiteX3" fmla="*/ 0 w 2781300"/>
                  <a:gd name="connsiteY3" fmla="*/ 923330 h 923330"/>
                  <a:gd name="connsiteX4" fmla="*/ 0 w 2781300"/>
                  <a:gd name="connsiteY4" fmla="*/ 0 h 923330"/>
                  <a:gd name="connsiteX0" fmla="*/ 0 w 2781300"/>
                  <a:gd name="connsiteY0" fmla="*/ 0 h 940421"/>
                  <a:gd name="connsiteX1" fmla="*/ 2781300 w 2781300"/>
                  <a:gd name="connsiteY1" fmla="*/ 0 h 940421"/>
                  <a:gd name="connsiteX2" fmla="*/ 2661659 w 2781300"/>
                  <a:gd name="connsiteY2" fmla="*/ 940421 h 940421"/>
                  <a:gd name="connsiteX3" fmla="*/ 0 w 2781300"/>
                  <a:gd name="connsiteY3" fmla="*/ 923330 h 940421"/>
                  <a:gd name="connsiteX4" fmla="*/ 0 w 2781300"/>
                  <a:gd name="connsiteY4" fmla="*/ 0 h 940421"/>
                  <a:gd name="connsiteX0" fmla="*/ 0 w 2858212"/>
                  <a:gd name="connsiteY0" fmla="*/ 0 h 940421"/>
                  <a:gd name="connsiteX1" fmla="*/ 2858212 w 2858212"/>
                  <a:gd name="connsiteY1" fmla="*/ 0 h 940421"/>
                  <a:gd name="connsiteX2" fmla="*/ 2661659 w 2858212"/>
                  <a:gd name="connsiteY2" fmla="*/ 940421 h 940421"/>
                  <a:gd name="connsiteX3" fmla="*/ 0 w 2858212"/>
                  <a:gd name="connsiteY3" fmla="*/ 923330 h 940421"/>
                  <a:gd name="connsiteX4" fmla="*/ 0 w 2858212"/>
                  <a:gd name="connsiteY4" fmla="*/ 0 h 940421"/>
                  <a:gd name="connsiteX0" fmla="*/ 119641 w 2858212"/>
                  <a:gd name="connsiteY0" fmla="*/ 17091 h 940421"/>
                  <a:gd name="connsiteX1" fmla="*/ 2858212 w 2858212"/>
                  <a:gd name="connsiteY1" fmla="*/ 0 h 940421"/>
                  <a:gd name="connsiteX2" fmla="*/ 2661659 w 2858212"/>
                  <a:gd name="connsiteY2" fmla="*/ 940421 h 940421"/>
                  <a:gd name="connsiteX3" fmla="*/ 0 w 2858212"/>
                  <a:gd name="connsiteY3" fmla="*/ 923330 h 940421"/>
                  <a:gd name="connsiteX4" fmla="*/ 119641 w 2858212"/>
                  <a:gd name="connsiteY4" fmla="*/ 17091 h 940421"/>
                  <a:gd name="connsiteX0" fmla="*/ 153824 w 2892395"/>
                  <a:gd name="connsiteY0" fmla="*/ 17091 h 940421"/>
                  <a:gd name="connsiteX1" fmla="*/ 2892395 w 2892395"/>
                  <a:gd name="connsiteY1" fmla="*/ 0 h 940421"/>
                  <a:gd name="connsiteX2" fmla="*/ 2695842 w 2892395"/>
                  <a:gd name="connsiteY2" fmla="*/ 940421 h 940421"/>
                  <a:gd name="connsiteX3" fmla="*/ 0 w 2892395"/>
                  <a:gd name="connsiteY3" fmla="*/ 914784 h 940421"/>
                  <a:gd name="connsiteX4" fmla="*/ 153824 w 2892395"/>
                  <a:gd name="connsiteY4" fmla="*/ 17091 h 940421"/>
                  <a:gd name="connsiteX0" fmla="*/ 153824 w 2858211"/>
                  <a:gd name="connsiteY0" fmla="*/ 8546 h 931876"/>
                  <a:gd name="connsiteX1" fmla="*/ 2858211 w 2858211"/>
                  <a:gd name="connsiteY1" fmla="*/ 0 h 931876"/>
                  <a:gd name="connsiteX2" fmla="*/ 2695842 w 2858211"/>
                  <a:gd name="connsiteY2" fmla="*/ 931876 h 931876"/>
                  <a:gd name="connsiteX3" fmla="*/ 0 w 2858211"/>
                  <a:gd name="connsiteY3" fmla="*/ 906239 h 931876"/>
                  <a:gd name="connsiteX4" fmla="*/ 153824 w 2858211"/>
                  <a:gd name="connsiteY4" fmla="*/ 8546 h 931876"/>
                  <a:gd name="connsiteX0" fmla="*/ 119641 w 2858211"/>
                  <a:gd name="connsiteY0" fmla="*/ 8546 h 931876"/>
                  <a:gd name="connsiteX1" fmla="*/ 2858211 w 2858211"/>
                  <a:gd name="connsiteY1" fmla="*/ 0 h 931876"/>
                  <a:gd name="connsiteX2" fmla="*/ 2695842 w 2858211"/>
                  <a:gd name="connsiteY2" fmla="*/ 931876 h 931876"/>
                  <a:gd name="connsiteX3" fmla="*/ 0 w 2858211"/>
                  <a:gd name="connsiteY3" fmla="*/ 906239 h 931876"/>
                  <a:gd name="connsiteX4" fmla="*/ 119641 w 2858211"/>
                  <a:gd name="connsiteY4" fmla="*/ 8546 h 931876"/>
                  <a:gd name="connsiteX0" fmla="*/ 188008 w 2926578"/>
                  <a:gd name="connsiteY0" fmla="*/ 8546 h 931876"/>
                  <a:gd name="connsiteX1" fmla="*/ 2926578 w 2926578"/>
                  <a:gd name="connsiteY1" fmla="*/ 0 h 931876"/>
                  <a:gd name="connsiteX2" fmla="*/ 2764209 w 2926578"/>
                  <a:gd name="connsiteY2" fmla="*/ 931876 h 931876"/>
                  <a:gd name="connsiteX3" fmla="*/ 0 w 2926578"/>
                  <a:gd name="connsiteY3" fmla="*/ 906239 h 931876"/>
                  <a:gd name="connsiteX4" fmla="*/ 188008 w 2926578"/>
                  <a:gd name="connsiteY4" fmla="*/ 8546 h 93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6578" h="931876">
                    <a:moveTo>
                      <a:pt x="188008" y="8546"/>
                    </a:moveTo>
                    <a:lnTo>
                      <a:pt x="2926578" y="0"/>
                    </a:lnTo>
                    <a:lnTo>
                      <a:pt x="2764209" y="931876"/>
                    </a:lnTo>
                    <a:lnTo>
                      <a:pt x="0" y="906239"/>
                    </a:lnTo>
                    <a:lnTo>
                      <a:pt x="188008" y="8546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Wahrnehmungen werden </a:t>
                </a:r>
                <a:b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</a:b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auf 2 Ebenen verarbeitet.</a:t>
                </a:r>
              </a:p>
              <a:p>
                <a:pPr marL="179388" marR="0" lvl="0" indent="-179388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>
                    <a:tab pos="1258888" algn="l"/>
                  </a:tabLst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rational</a:t>
                </a: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: 	Was ist es? </a:t>
                </a:r>
              </a:p>
              <a:p>
                <a:pPr marL="179388" marR="0" lvl="0" indent="-179388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emotionale Bewertung</a:t>
                </a: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:</a:t>
                </a:r>
              </a:p>
              <a:p>
                <a:pPr marL="982663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541338" algn="l"/>
                  </a:tabLst>
                  <a:defRPr/>
                </a:pP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Wie ist es für mich?</a:t>
                </a:r>
              </a:p>
            </p:txBody>
          </p:sp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EC89D39B-BD48-428B-A437-611EC9F6D87B}"/>
                  </a:ext>
                </a:extLst>
              </p:cNvPr>
              <p:cNvSpPr txBox="1"/>
              <p:nvPr/>
            </p:nvSpPr>
            <p:spPr>
              <a:xfrm>
                <a:off x="8385294" y="2970714"/>
                <a:ext cx="2883848" cy="666041"/>
              </a:xfrm>
              <a:custGeom>
                <a:avLst/>
                <a:gdLst>
                  <a:gd name="connsiteX0" fmla="*/ 0 w 2781300"/>
                  <a:gd name="connsiteY0" fmla="*/ 0 h 923330"/>
                  <a:gd name="connsiteX1" fmla="*/ 2781300 w 2781300"/>
                  <a:gd name="connsiteY1" fmla="*/ 0 h 923330"/>
                  <a:gd name="connsiteX2" fmla="*/ 2781300 w 2781300"/>
                  <a:gd name="connsiteY2" fmla="*/ 923330 h 923330"/>
                  <a:gd name="connsiteX3" fmla="*/ 0 w 2781300"/>
                  <a:gd name="connsiteY3" fmla="*/ 923330 h 923330"/>
                  <a:gd name="connsiteX4" fmla="*/ 0 w 2781300"/>
                  <a:gd name="connsiteY4" fmla="*/ 0 h 923330"/>
                  <a:gd name="connsiteX0" fmla="*/ 0 w 2781300"/>
                  <a:gd name="connsiteY0" fmla="*/ 0 h 940421"/>
                  <a:gd name="connsiteX1" fmla="*/ 2781300 w 2781300"/>
                  <a:gd name="connsiteY1" fmla="*/ 0 h 940421"/>
                  <a:gd name="connsiteX2" fmla="*/ 2661659 w 2781300"/>
                  <a:gd name="connsiteY2" fmla="*/ 940421 h 940421"/>
                  <a:gd name="connsiteX3" fmla="*/ 0 w 2781300"/>
                  <a:gd name="connsiteY3" fmla="*/ 923330 h 940421"/>
                  <a:gd name="connsiteX4" fmla="*/ 0 w 2781300"/>
                  <a:gd name="connsiteY4" fmla="*/ 0 h 940421"/>
                  <a:gd name="connsiteX0" fmla="*/ 0 w 2858212"/>
                  <a:gd name="connsiteY0" fmla="*/ 0 h 940421"/>
                  <a:gd name="connsiteX1" fmla="*/ 2858212 w 2858212"/>
                  <a:gd name="connsiteY1" fmla="*/ 0 h 940421"/>
                  <a:gd name="connsiteX2" fmla="*/ 2661659 w 2858212"/>
                  <a:gd name="connsiteY2" fmla="*/ 940421 h 940421"/>
                  <a:gd name="connsiteX3" fmla="*/ 0 w 2858212"/>
                  <a:gd name="connsiteY3" fmla="*/ 923330 h 940421"/>
                  <a:gd name="connsiteX4" fmla="*/ 0 w 2858212"/>
                  <a:gd name="connsiteY4" fmla="*/ 0 h 940421"/>
                  <a:gd name="connsiteX0" fmla="*/ 119641 w 2858212"/>
                  <a:gd name="connsiteY0" fmla="*/ 17091 h 940421"/>
                  <a:gd name="connsiteX1" fmla="*/ 2858212 w 2858212"/>
                  <a:gd name="connsiteY1" fmla="*/ 0 h 940421"/>
                  <a:gd name="connsiteX2" fmla="*/ 2661659 w 2858212"/>
                  <a:gd name="connsiteY2" fmla="*/ 940421 h 940421"/>
                  <a:gd name="connsiteX3" fmla="*/ 0 w 2858212"/>
                  <a:gd name="connsiteY3" fmla="*/ 923330 h 940421"/>
                  <a:gd name="connsiteX4" fmla="*/ 119641 w 2858212"/>
                  <a:gd name="connsiteY4" fmla="*/ 17091 h 940421"/>
                  <a:gd name="connsiteX0" fmla="*/ 153824 w 2892395"/>
                  <a:gd name="connsiteY0" fmla="*/ 17091 h 940421"/>
                  <a:gd name="connsiteX1" fmla="*/ 2892395 w 2892395"/>
                  <a:gd name="connsiteY1" fmla="*/ 0 h 940421"/>
                  <a:gd name="connsiteX2" fmla="*/ 2695842 w 2892395"/>
                  <a:gd name="connsiteY2" fmla="*/ 940421 h 940421"/>
                  <a:gd name="connsiteX3" fmla="*/ 0 w 2892395"/>
                  <a:gd name="connsiteY3" fmla="*/ 914784 h 940421"/>
                  <a:gd name="connsiteX4" fmla="*/ 153824 w 2892395"/>
                  <a:gd name="connsiteY4" fmla="*/ 17091 h 940421"/>
                  <a:gd name="connsiteX0" fmla="*/ 153824 w 2858211"/>
                  <a:gd name="connsiteY0" fmla="*/ 8546 h 931876"/>
                  <a:gd name="connsiteX1" fmla="*/ 2858211 w 2858211"/>
                  <a:gd name="connsiteY1" fmla="*/ 0 h 931876"/>
                  <a:gd name="connsiteX2" fmla="*/ 2695842 w 2858211"/>
                  <a:gd name="connsiteY2" fmla="*/ 931876 h 931876"/>
                  <a:gd name="connsiteX3" fmla="*/ 0 w 2858211"/>
                  <a:gd name="connsiteY3" fmla="*/ 906239 h 931876"/>
                  <a:gd name="connsiteX4" fmla="*/ 153824 w 2858211"/>
                  <a:gd name="connsiteY4" fmla="*/ 8546 h 931876"/>
                  <a:gd name="connsiteX0" fmla="*/ 111095 w 2858211"/>
                  <a:gd name="connsiteY0" fmla="*/ 0 h 947972"/>
                  <a:gd name="connsiteX1" fmla="*/ 2858211 w 2858211"/>
                  <a:gd name="connsiteY1" fmla="*/ 16096 h 947972"/>
                  <a:gd name="connsiteX2" fmla="*/ 2695842 w 2858211"/>
                  <a:gd name="connsiteY2" fmla="*/ 947972 h 947972"/>
                  <a:gd name="connsiteX3" fmla="*/ 0 w 2858211"/>
                  <a:gd name="connsiteY3" fmla="*/ 922335 h 947972"/>
                  <a:gd name="connsiteX4" fmla="*/ 111095 w 2858211"/>
                  <a:gd name="connsiteY4" fmla="*/ 0 h 947972"/>
                  <a:gd name="connsiteX0" fmla="*/ 111095 w 2858211"/>
                  <a:gd name="connsiteY0" fmla="*/ 0 h 960294"/>
                  <a:gd name="connsiteX1" fmla="*/ 2858211 w 2858211"/>
                  <a:gd name="connsiteY1" fmla="*/ 16096 h 960294"/>
                  <a:gd name="connsiteX2" fmla="*/ 2798391 w 2858211"/>
                  <a:gd name="connsiteY2" fmla="*/ 960294 h 960294"/>
                  <a:gd name="connsiteX3" fmla="*/ 0 w 2858211"/>
                  <a:gd name="connsiteY3" fmla="*/ 922335 h 960294"/>
                  <a:gd name="connsiteX4" fmla="*/ 111095 w 2858211"/>
                  <a:gd name="connsiteY4" fmla="*/ 0 h 960294"/>
                  <a:gd name="connsiteX0" fmla="*/ 111095 w 2883848"/>
                  <a:gd name="connsiteY0" fmla="*/ 0 h 960294"/>
                  <a:gd name="connsiteX1" fmla="*/ 2883848 w 2883848"/>
                  <a:gd name="connsiteY1" fmla="*/ 16096 h 960294"/>
                  <a:gd name="connsiteX2" fmla="*/ 2798391 w 2883848"/>
                  <a:gd name="connsiteY2" fmla="*/ 960294 h 960294"/>
                  <a:gd name="connsiteX3" fmla="*/ 0 w 2883848"/>
                  <a:gd name="connsiteY3" fmla="*/ 922335 h 960294"/>
                  <a:gd name="connsiteX4" fmla="*/ 111095 w 2883848"/>
                  <a:gd name="connsiteY4" fmla="*/ 0 h 96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3848" h="960294">
                    <a:moveTo>
                      <a:pt x="111095" y="0"/>
                    </a:moveTo>
                    <a:lnTo>
                      <a:pt x="2883848" y="16096"/>
                    </a:lnTo>
                    <a:lnTo>
                      <a:pt x="2798391" y="960294"/>
                    </a:lnTo>
                    <a:lnTo>
                      <a:pt x="0" y="922335"/>
                    </a:lnTo>
                    <a:lnTo>
                      <a:pt x="111095" y="0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Emotionale Bewertung steuert das Verhalten</a:t>
                </a:r>
                <a:endPara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8DE959B2-846E-4BBF-B5C1-46EAF264B9E0}"/>
                </a:ext>
              </a:extLst>
            </p:cNvPr>
            <p:cNvSpPr txBox="1"/>
            <p:nvPr/>
          </p:nvSpPr>
          <p:spPr>
            <a:xfrm>
              <a:off x="8222924" y="3746181"/>
              <a:ext cx="2935123" cy="1200329"/>
            </a:xfrm>
            <a:custGeom>
              <a:avLst/>
              <a:gdLst>
                <a:gd name="connsiteX0" fmla="*/ 0 w 2781300"/>
                <a:gd name="connsiteY0" fmla="*/ 0 h 923330"/>
                <a:gd name="connsiteX1" fmla="*/ 2781300 w 2781300"/>
                <a:gd name="connsiteY1" fmla="*/ 0 h 923330"/>
                <a:gd name="connsiteX2" fmla="*/ 2781300 w 2781300"/>
                <a:gd name="connsiteY2" fmla="*/ 923330 h 923330"/>
                <a:gd name="connsiteX3" fmla="*/ 0 w 2781300"/>
                <a:gd name="connsiteY3" fmla="*/ 923330 h 923330"/>
                <a:gd name="connsiteX4" fmla="*/ 0 w 2781300"/>
                <a:gd name="connsiteY4" fmla="*/ 0 h 923330"/>
                <a:gd name="connsiteX0" fmla="*/ 0 w 2781300"/>
                <a:gd name="connsiteY0" fmla="*/ 0 h 940421"/>
                <a:gd name="connsiteX1" fmla="*/ 2781300 w 2781300"/>
                <a:gd name="connsiteY1" fmla="*/ 0 h 940421"/>
                <a:gd name="connsiteX2" fmla="*/ 2661659 w 2781300"/>
                <a:gd name="connsiteY2" fmla="*/ 940421 h 940421"/>
                <a:gd name="connsiteX3" fmla="*/ 0 w 2781300"/>
                <a:gd name="connsiteY3" fmla="*/ 923330 h 940421"/>
                <a:gd name="connsiteX4" fmla="*/ 0 w 2781300"/>
                <a:gd name="connsiteY4" fmla="*/ 0 h 940421"/>
                <a:gd name="connsiteX0" fmla="*/ 0 w 2858212"/>
                <a:gd name="connsiteY0" fmla="*/ 0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0 w 2858212"/>
                <a:gd name="connsiteY4" fmla="*/ 0 h 940421"/>
                <a:gd name="connsiteX0" fmla="*/ 119641 w 2858212"/>
                <a:gd name="connsiteY0" fmla="*/ 17091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119641 w 2858212"/>
                <a:gd name="connsiteY4" fmla="*/ 17091 h 940421"/>
                <a:gd name="connsiteX0" fmla="*/ 153824 w 2892395"/>
                <a:gd name="connsiteY0" fmla="*/ 17091 h 940421"/>
                <a:gd name="connsiteX1" fmla="*/ 2892395 w 2892395"/>
                <a:gd name="connsiteY1" fmla="*/ 0 h 940421"/>
                <a:gd name="connsiteX2" fmla="*/ 2695842 w 2892395"/>
                <a:gd name="connsiteY2" fmla="*/ 940421 h 940421"/>
                <a:gd name="connsiteX3" fmla="*/ 0 w 2892395"/>
                <a:gd name="connsiteY3" fmla="*/ 914784 h 940421"/>
                <a:gd name="connsiteX4" fmla="*/ 153824 w 2892395"/>
                <a:gd name="connsiteY4" fmla="*/ 17091 h 940421"/>
                <a:gd name="connsiteX0" fmla="*/ 153824 w 2858211"/>
                <a:gd name="connsiteY0" fmla="*/ 8546 h 931876"/>
                <a:gd name="connsiteX1" fmla="*/ 2858211 w 2858211"/>
                <a:gd name="connsiteY1" fmla="*/ 0 h 931876"/>
                <a:gd name="connsiteX2" fmla="*/ 2695842 w 2858211"/>
                <a:gd name="connsiteY2" fmla="*/ 931876 h 931876"/>
                <a:gd name="connsiteX3" fmla="*/ 0 w 2858211"/>
                <a:gd name="connsiteY3" fmla="*/ 906239 h 931876"/>
                <a:gd name="connsiteX4" fmla="*/ 153824 w 2858211"/>
                <a:gd name="connsiteY4" fmla="*/ 8546 h 931876"/>
                <a:gd name="connsiteX0" fmla="*/ 153824 w 2918032"/>
                <a:gd name="connsiteY0" fmla="*/ 1153 h 924483"/>
                <a:gd name="connsiteX1" fmla="*/ 2918032 w 2918032"/>
                <a:gd name="connsiteY1" fmla="*/ 0 h 924483"/>
                <a:gd name="connsiteX2" fmla="*/ 2695842 w 2918032"/>
                <a:gd name="connsiteY2" fmla="*/ 924483 h 924483"/>
                <a:gd name="connsiteX3" fmla="*/ 0 w 2918032"/>
                <a:gd name="connsiteY3" fmla="*/ 898846 h 924483"/>
                <a:gd name="connsiteX4" fmla="*/ 153824 w 2918032"/>
                <a:gd name="connsiteY4" fmla="*/ 1153 h 924483"/>
                <a:gd name="connsiteX0" fmla="*/ 153824 w 2918032"/>
                <a:gd name="connsiteY0" fmla="*/ 1153 h 924483"/>
                <a:gd name="connsiteX1" fmla="*/ 2918032 w 2918032"/>
                <a:gd name="connsiteY1" fmla="*/ 0 h 924483"/>
                <a:gd name="connsiteX2" fmla="*/ 2755662 w 2918032"/>
                <a:gd name="connsiteY2" fmla="*/ 924483 h 924483"/>
                <a:gd name="connsiteX3" fmla="*/ 0 w 2918032"/>
                <a:gd name="connsiteY3" fmla="*/ 898846 h 924483"/>
                <a:gd name="connsiteX4" fmla="*/ 153824 w 2918032"/>
                <a:gd name="connsiteY4" fmla="*/ 1153 h 924483"/>
                <a:gd name="connsiteX0" fmla="*/ 170915 w 2935123"/>
                <a:gd name="connsiteY0" fmla="*/ 1153 h 924483"/>
                <a:gd name="connsiteX1" fmla="*/ 2935123 w 2935123"/>
                <a:gd name="connsiteY1" fmla="*/ 0 h 924483"/>
                <a:gd name="connsiteX2" fmla="*/ 2772753 w 2935123"/>
                <a:gd name="connsiteY2" fmla="*/ 924483 h 924483"/>
                <a:gd name="connsiteX3" fmla="*/ 0 w 2935123"/>
                <a:gd name="connsiteY3" fmla="*/ 898846 h 924483"/>
                <a:gd name="connsiteX4" fmla="*/ 170915 w 2935123"/>
                <a:gd name="connsiteY4" fmla="*/ 1153 h 924483"/>
                <a:gd name="connsiteX0" fmla="*/ 162369 w 2935123"/>
                <a:gd name="connsiteY0" fmla="*/ 0 h 930723"/>
                <a:gd name="connsiteX1" fmla="*/ 2935123 w 2935123"/>
                <a:gd name="connsiteY1" fmla="*/ 6240 h 930723"/>
                <a:gd name="connsiteX2" fmla="*/ 2772753 w 2935123"/>
                <a:gd name="connsiteY2" fmla="*/ 930723 h 930723"/>
                <a:gd name="connsiteX3" fmla="*/ 0 w 2935123"/>
                <a:gd name="connsiteY3" fmla="*/ 905086 h 930723"/>
                <a:gd name="connsiteX4" fmla="*/ 162369 w 2935123"/>
                <a:gd name="connsiteY4" fmla="*/ 0 h 93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5123" h="930723">
                  <a:moveTo>
                    <a:pt x="162369" y="0"/>
                  </a:moveTo>
                  <a:lnTo>
                    <a:pt x="2935123" y="6240"/>
                  </a:lnTo>
                  <a:lnTo>
                    <a:pt x="2772753" y="930723"/>
                  </a:lnTo>
                  <a:lnTo>
                    <a:pt x="0" y="905086"/>
                  </a:lnTo>
                  <a:lnTo>
                    <a:pt x="162369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Bei Argumenten zählt</a:t>
              </a:r>
              <a:b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die emotionale Wirkung</a:t>
              </a:r>
              <a:endParaRPr lang="de-DE" sz="1600" dirty="0">
                <a:solidFill>
                  <a:prstClr val="black"/>
                </a:solidFill>
                <a:sym typeface="Wingdings" panose="05000000000000000000" pitchFamily="2" charset="2"/>
              </a:endParaRPr>
            </a:p>
            <a:p>
              <a:pPr algn="ctr"/>
              <a:r>
                <a:rPr lang="de-DE" dirty="0">
                  <a:solidFill>
                    <a:prstClr val="black"/>
                  </a:solidFill>
                  <a:sym typeface="Wingdings" panose="05000000000000000000" pitchFamily="2" charset="2"/>
                </a:rPr>
                <a:t>(Je mehr ich Recht habe, umso schwieriger wird es!)</a:t>
              </a:r>
              <a:endParaRPr lang="de-DE" dirty="0">
                <a:solidFill>
                  <a:prstClr val="black"/>
                </a:solidFill>
              </a:endParaRPr>
            </a:p>
          </p:txBody>
        </p:sp>
      </p:grpSp>
      <p:sp>
        <p:nvSpPr>
          <p:cNvPr id="33" name="Rectangle 3">
            <a:extLst>
              <a:ext uri="{FF2B5EF4-FFF2-40B4-BE49-F238E27FC236}">
                <a16:creationId xmlns:a16="http://schemas.microsoft.com/office/drawing/2014/main" id="{F2B7FD0E-640F-46E5-A809-C4D139103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6585" y="2884983"/>
            <a:ext cx="379105" cy="20610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4">
            <a:extLst>
              <a:ext uri="{FF2B5EF4-FFF2-40B4-BE49-F238E27FC236}">
                <a16:creationId xmlns:a16="http://schemas.microsoft.com/office/drawing/2014/main" id="{DA97B498-AF59-4724-92A2-0F530A915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6452" y="3056019"/>
            <a:ext cx="2308949" cy="212470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5">
            <a:extLst>
              <a:ext uri="{FF2B5EF4-FFF2-40B4-BE49-F238E27FC236}">
                <a16:creationId xmlns:a16="http://schemas.microsoft.com/office/drawing/2014/main" id="{D27BED95-4241-4BB4-8459-9674AB838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9311" y="2081332"/>
            <a:ext cx="979288" cy="83728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6">
            <a:extLst>
              <a:ext uri="{FF2B5EF4-FFF2-40B4-BE49-F238E27FC236}">
                <a16:creationId xmlns:a16="http://schemas.microsoft.com/office/drawing/2014/main" id="{8EE25F40-6D57-446A-ACF1-A686C95A6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6446" y="2089919"/>
            <a:ext cx="589009" cy="2318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8">
            <a:extLst>
              <a:ext uri="{FF2B5EF4-FFF2-40B4-BE49-F238E27FC236}">
                <a16:creationId xmlns:a16="http://schemas.microsoft.com/office/drawing/2014/main" id="{B257CE16-FFBF-4172-A49F-76AE7A988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81" y="3826751"/>
            <a:ext cx="750228" cy="67197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9">
            <a:extLst>
              <a:ext uri="{FF2B5EF4-FFF2-40B4-BE49-F238E27FC236}">
                <a16:creationId xmlns:a16="http://schemas.microsoft.com/office/drawing/2014/main" id="{899A8DEB-1309-42B5-9688-C60590AE1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8887" y="3826751"/>
            <a:ext cx="750228" cy="67197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10">
            <a:extLst>
              <a:ext uri="{FF2B5EF4-FFF2-40B4-BE49-F238E27FC236}">
                <a16:creationId xmlns:a16="http://schemas.microsoft.com/office/drawing/2014/main" id="{C88151A1-7D5B-4876-9DBF-38F028BEBCA0}"/>
              </a:ext>
            </a:extLst>
          </p:cNvPr>
          <p:cNvSpPr>
            <a:spLocks/>
          </p:cNvSpPr>
          <p:nvPr/>
        </p:nvSpPr>
        <p:spPr bwMode="auto">
          <a:xfrm>
            <a:off x="5026726" y="4035715"/>
            <a:ext cx="1300928" cy="1025496"/>
          </a:xfrm>
          <a:custGeom>
            <a:avLst/>
            <a:gdLst>
              <a:gd name="T0" fmla="*/ 815 w 1630"/>
              <a:gd name="T1" fmla="*/ 1433 h 1433"/>
              <a:gd name="T2" fmla="*/ 1630 w 1630"/>
              <a:gd name="T3" fmla="*/ 443 h 1433"/>
              <a:gd name="T4" fmla="*/ 0 w 1630"/>
              <a:gd name="T5" fmla="*/ 0 h 1433"/>
              <a:gd name="T6" fmla="*/ 7 w 1630"/>
              <a:gd name="T7" fmla="*/ 450 h 1433"/>
              <a:gd name="T8" fmla="*/ 815 w 1630"/>
              <a:gd name="T9" fmla="*/ 1433 h 1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0" h="1433">
                <a:moveTo>
                  <a:pt x="815" y="1433"/>
                </a:moveTo>
                <a:lnTo>
                  <a:pt x="1630" y="443"/>
                </a:lnTo>
                <a:lnTo>
                  <a:pt x="0" y="0"/>
                </a:lnTo>
                <a:lnTo>
                  <a:pt x="7" y="450"/>
                </a:lnTo>
                <a:lnTo>
                  <a:pt x="815" y="14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Line 11">
            <a:extLst>
              <a:ext uri="{FF2B5EF4-FFF2-40B4-BE49-F238E27FC236}">
                <a16:creationId xmlns:a16="http://schemas.microsoft.com/office/drawing/2014/main" id="{9FF097B5-7A81-42E1-B4CB-A96048CDEF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73200" y="4296920"/>
            <a:ext cx="687975" cy="749979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Arc 12">
            <a:extLst>
              <a:ext uri="{FF2B5EF4-FFF2-40B4-BE49-F238E27FC236}">
                <a16:creationId xmlns:a16="http://schemas.microsoft.com/office/drawing/2014/main" id="{B12CE7E5-C8AD-4FA9-B2CC-4B0E954C7B22}"/>
              </a:ext>
            </a:extLst>
          </p:cNvPr>
          <p:cNvSpPr>
            <a:spLocks/>
          </p:cNvSpPr>
          <p:nvPr/>
        </p:nvSpPr>
        <p:spPr bwMode="auto">
          <a:xfrm>
            <a:off x="5680383" y="3828898"/>
            <a:ext cx="708726" cy="578944"/>
          </a:xfrm>
          <a:custGeom>
            <a:avLst/>
            <a:gdLst>
              <a:gd name="G0" fmla="+- 19437 0 0"/>
              <a:gd name="G1" fmla="+- 21600 0 0"/>
              <a:gd name="G2" fmla="+- 21600 0 0"/>
              <a:gd name="T0" fmla="*/ 0 w 41037"/>
              <a:gd name="T1" fmla="*/ 12178 h 36743"/>
              <a:gd name="T2" fmla="*/ 34840 w 41037"/>
              <a:gd name="T3" fmla="*/ 36743 h 36743"/>
              <a:gd name="T4" fmla="*/ 19437 w 41037"/>
              <a:gd name="T5" fmla="*/ 21600 h 36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037" h="36743" fill="none" extrusionOk="0">
                <a:moveTo>
                  <a:pt x="0" y="12178"/>
                </a:moveTo>
                <a:cubicBezTo>
                  <a:pt x="3610" y="4729"/>
                  <a:pt x="11159" y="0"/>
                  <a:pt x="19437" y="0"/>
                </a:cubicBezTo>
                <a:cubicBezTo>
                  <a:pt x="31366" y="0"/>
                  <a:pt x="41037" y="9670"/>
                  <a:pt x="41037" y="21600"/>
                </a:cubicBezTo>
                <a:cubicBezTo>
                  <a:pt x="41037" y="27264"/>
                  <a:pt x="38811" y="32703"/>
                  <a:pt x="34839" y="36742"/>
                </a:cubicBezTo>
              </a:path>
              <a:path w="41037" h="36743" stroke="0" extrusionOk="0">
                <a:moveTo>
                  <a:pt x="0" y="12178"/>
                </a:moveTo>
                <a:cubicBezTo>
                  <a:pt x="3610" y="4729"/>
                  <a:pt x="11159" y="0"/>
                  <a:pt x="19437" y="0"/>
                </a:cubicBezTo>
                <a:cubicBezTo>
                  <a:pt x="31366" y="0"/>
                  <a:pt x="41037" y="9670"/>
                  <a:pt x="41037" y="21600"/>
                </a:cubicBezTo>
                <a:cubicBezTo>
                  <a:pt x="41037" y="27264"/>
                  <a:pt x="38811" y="32703"/>
                  <a:pt x="34839" y="36742"/>
                </a:cubicBezTo>
                <a:lnTo>
                  <a:pt x="19437" y="21600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Arc 13">
            <a:extLst>
              <a:ext uri="{FF2B5EF4-FFF2-40B4-BE49-F238E27FC236}">
                <a16:creationId xmlns:a16="http://schemas.microsoft.com/office/drawing/2014/main" id="{6DB0E628-24A2-434C-B203-BCF72D748D4E}"/>
              </a:ext>
            </a:extLst>
          </p:cNvPr>
          <p:cNvSpPr>
            <a:spLocks/>
          </p:cNvSpPr>
          <p:nvPr/>
        </p:nvSpPr>
        <p:spPr bwMode="auto">
          <a:xfrm>
            <a:off x="4962877" y="3828898"/>
            <a:ext cx="708726" cy="578228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6175 w 41028"/>
              <a:gd name="T1" fmla="*/ 36721 h 36721"/>
              <a:gd name="T2" fmla="*/ 41028 w 41028"/>
              <a:gd name="T3" fmla="*/ 12161 h 36721"/>
              <a:gd name="T4" fmla="*/ 21600 w 41028"/>
              <a:gd name="T5" fmla="*/ 21600 h 36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028" h="36721" fill="none" extrusionOk="0">
                <a:moveTo>
                  <a:pt x="6175" y="36720"/>
                </a:moveTo>
                <a:cubicBezTo>
                  <a:pt x="2217" y="32683"/>
                  <a:pt x="0" y="2725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9870" y="0"/>
                  <a:pt x="37414" y="4722"/>
                  <a:pt x="41028" y="12160"/>
                </a:cubicBezTo>
              </a:path>
              <a:path w="41028" h="36721" stroke="0" extrusionOk="0">
                <a:moveTo>
                  <a:pt x="6175" y="36720"/>
                </a:moveTo>
                <a:cubicBezTo>
                  <a:pt x="2217" y="32683"/>
                  <a:pt x="0" y="2725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9870" y="0"/>
                  <a:pt x="37414" y="4722"/>
                  <a:pt x="41028" y="12160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Line 14">
            <a:extLst>
              <a:ext uri="{FF2B5EF4-FFF2-40B4-BE49-F238E27FC236}">
                <a16:creationId xmlns:a16="http://schemas.microsoft.com/office/drawing/2014/main" id="{3248CAFA-84F3-4624-88DC-4D74EFFF014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66633" y="4402117"/>
            <a:ext cx="606568" cy="65909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Line 15">
            <a:extLst>
              <a:ext uri="{FF2B5EF4-FFF2-40B4-BE49-F238E27FC236}">
                <a16:creationId xmlns:a16="http://schemas.microsoft.com/office/drawing/2014/main" id="{72CE7F9C-72A8-4352-9632-145B0963B3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73200" y="4398539"/>
            <a:ext cx="614549" cy="65909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28">
            <a:extLst>
              <a:ext uri="{FF2B5EF4-FFF2-40B4-BE49-F238E27FC236}">
                <a16:creationId xmlns:a16="http://schemas.microsoft.com/office/drawing/2014/main" id="{1BF78024-5506-4714-8115-9E3F8C527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6585" y="2453460"/>
            <a:ext cx="43896" cy="2361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29">
            <a:extLst>
              <a:ext uri="{FF2B5EF4-FFF2-40B4-BE49-F238E27FC236}">
                <a16:creationId xmlns:a16="http://schemas.microsoft.com/office/drawing/2014/main" id="{769B3E61-0171-4E92-95E7-2E0C9D559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5880" y="2721104"/>
            <a:ext cx="118121" cy="45801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ne 30">
            <a:extLst>
              <a:ext uri="{FF2B5EF4-FFF2-40B4-BE49-F238E27FC236}">
                <a16:creationId xmlns:a16="http://schemas.microsoft.com/office/drawing/2014/main" id="{0751CE81-93EA-4DA3-B835-1E412C3DCD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03908" y="2640953"/>
            <a:ext cx="22347" cy="71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ne 31">
            <a:extLst>
              <a:ext uri="{FF2B5EF4-FFF2-40B4-BE49-F238E27FC236}">
                <a16:creationId xmlns:a16="http://schemas.microsoft.com/office/drawing/2014/main" id="{BCD361E1-23BE-4761-B7FC-E0AB1919D3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14048" y="2640953"/>
            <a:ext cx="21549" cy="71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32">
            <a:extLst>
              <a:ext uri="{FF2B5EF4-FFF2-40B4-BE49-F238E27FC236}">
                <a16:creationId xmlns:a16="http://schemas.microsoft.com/office/drawing/2014/main" id="{B7F63F43-8C06-4BC2-BA4C-89DDA5034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0571" y="2464194"/>
            <a:ext cx="55868" cy="106629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33">
            <a:extLst>
              <a:ext uri="{FF2B5EF4-FFF2-40B4-BE49-F238E27FC236}">
                <a16:creationId xmlns:a16="http://schemas.microsoft.com/office/drawing/2014/main" id="{8149DF4E-D6FA-4335-9117-EB3249728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3067" y="2464194"/>
            <a:ext cx="55868" cy="106629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34">
            <a:extLst>
              <a:ext uri="{FF2B5EF4-FFF2-40B4-BE49-F238E27FC236}">
                <a16:creationId xmlns:a16="http://schemas.microsoft.com/office/drawing/2014/main" id="{2AAE211B-6F26-49B7-8372-D9187CA73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9447" y="2453460"/>
            <a:ext cx="43896" cy="2361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Pfeil: nach rechts gekrümmt 71">
            <a:extLst>
              <a:ext uri="{FF2B5EF4-FFF2-40B4-BE49-F238E27FC236}">
                <a16:creationId xmlns:a16="http://schemas.microsoft.com/office/drawing/2014/main" id="{D8CC7604-D1DE-463C-BA21-44A40FE22CDB}"/>
              </a:ext>
            </a:extLst>
          </p:cNvPr>
          <p:cNvSpPr/>
          <p:nvPr/>
        </p:nvSpPr>
        <p:spPr>
          <a:xfrm rot="10800000">
            <a:off x="5822448" y="2064017"/>
            <a:ext cx="585960" cy="24005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4" name="Pfeil: nach links gekrümmt 73">
            <a:extLst>
              <a:ext uri="{FF2B5EF4-FFF2-40B4-BE49-F238E27FC236}">
                <a16:creationId xmlns:a16="http://schemas.microsoft.com/office/drawing/2014/main" id="{896E6748-AE11-4C99-875B-9FAE01281C62}"/>
              </a:ext>
            </a:extLst>
          </p:cNvPr>
          <p:cNvSpPr/>
          <p:nvPr/>
        </p:nvSpPr>
        <p:spPr>
          <a:xfrm rot="10800000">
            <a:off x="1238676" y="2102226"/>
            <a:ext cx="586690" cy="2446237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5" name="Pfeil: nach unten 74">
            <a:extLst>
              <a:ext uri="{FF2B5EF4-FFF2-40B4-BE49-F238E27FC236}">
                <a16:creationId xmlns:a16="http://schemas.microsoft.com/office/drawing/2014/main" id="{D59F74C8-E64F-486B-A558-DB441114E379}"/>
              </a:ext>
            </a:extLst>
          </p:cNvPr>
          <p:cNvSpPr/>
          <p:nvPr/>
        </p:nvSpPr>
        <p:spPr>
          <a:xfrm rot="17852159">
            <a:off x="3711919" y="1998146"/>
            <a:ext cx="197885" cy="292727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6" name="Pfeil: nach unten 75">
            <a:extLst>
              <a:ext uri="{FF2B5EF4-FFF2-40B4-BE49-F238E27FC236}">
                <a16:creationId xmlns:a16="http://schemas.microsoft.com/office/drawing/2014/main" id="{0EBCF113-961B-48BD-AEA5-538288F9EB36}"/>
              </a:ext>
            </a:extLst>
          </p:cNvPr>
          <p:cNvSpPr/>
          <p:nvPr/>
        </p:nvSpPr>
        <p:spPr>
          <a:xfrm rot="3621592">
            <a:off x="3707698" y="2034820"/>
            <a:ext cx="197885" cy="2999065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4975892-C1D3-4453-9A8F-B1E35ECFE5D5}"/>
              </a:ext>
            </a:extLst>
          </p:cNvPr>
          <p:cNvSpPr txBox="1"/>
          <p:nvPr/>
        </p:nvSpPr>
        <p:spPr>
          <a:xfrm>
            <a:off x="2088309" y="1700981"/>
            <a:ext cx="759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ABER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6A24E9D3-2449-4FAC-9BB8-C471D89DF132}"/>
              </a:ext>
            </a:extLst>
          </p:cNvPr>
          <p:cNvSpPr txBox="1"/>
          <p:nvPr/>
        </p:nvSpPr>
        <p:spPr>
          <a:xfrm>
            <a:off x="4765695" y="1425703"/>
            <a:ext cx="759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ABER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5C7F04A9-584D-405F-A7A9-D8A57854BAE4}"/>
              </a:ext>
            </a:extLst>
          </p:cNvPr>
          <p:cNvSpPr txBox="1"/>
          <p:nvPr/>
        </p:nvSpPr>
        <p:spPr>
          <a:xfrm>
            <a:off x="2400372" y="1130949"/>
            <a:ext cx="759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ABER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FEDC88FD-ED39-412C-AF73-E729CD0B17B4}"/>
              </a:ext>
            </a:extLst>
          </p:cNvPr>
          <p:cNvSpPr txBox="1"/>
          <p:nvPr/>
        </p:nvSpPr>
        <p:spPr>
          <a:xfrm>
            <a:off x="4302843" y="884312"/>
            <a:ext cx="759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ABER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12023351-E99D-496B-81F4-DC4CFB7B542B}"/>
              </a:ext>
            </a:extLst>
          </p:cNvPr>
          <p:cNvCxnSpPr>
            <a:cxnSpLocks/>
          </p:cNvCxnSpPr>
          <p:nvPr/>
        </p:nvCxnSpPr>
        <p:spPr>
          <a:xfrm flipV="1">
            <a:off x="2959510" y="1592826"/>
            <a:ext cx="1671484" cy="2851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mit Pfeil 61">
            <a:extLst>
              <a:ext uri="{FF2B5EF4-FFF2-40B4-BE49-F238E27FC236}">
                <a16:creationId xmlns:a16="http://schemas.microsoft.com/office/drawing/2014/main" id="{3515925A-C2CC-4134-AD7B-07E2D6D857AC}"/>
              </a:ext>
            </a:extLst>
          </p:cNvPr>
          <p:cNvCxnSpPr>
            <a:cxnSpLocks/>
            <a:endCxn id="60" idx="1"/>
          </p:cNvCxnSpPr>
          <p:nvPr/>
        </p:nvCxnSpPr>
        <p:spPr>
          <a:xfrm flipV="1">
            <a:off x="3382851" y="1068978"/>
            <a:ext cx="919992" cy="3220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mit Pfeil 64">
            <a:extLst>
              <a:ext uri="{FF2B5EF4-FFF2-40B4-BE49-F238E27FC236}">
                <a16:creationId xmlns:a16="http://schemas.microsoft.com/office/drawing/2014/main" id="{60E549C3-35E2-4BB7-9444-28D3E27A9ADA}"/>
              </a:ext>
            </a:extLst>
          </p:cNvPr>
          <p:cNvCxnSpPr>
            <a:cxnSpLocks/>
          </p:cNvCxnSpPr>
          <p:nvPr/>
        </p:nvCxnSpPr>
        <p:spPr>
          <a:xfrm flipH="1" flipV="1">
            <a:off x="3248151" y="1445789"/>
            <a:ext cx="1340777" cy="887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mit Pfeil 67">
            <a:extLst>
              <a:ext uri="{FF2B5EF4-FFF2-40B4-BE49-F238E27FC236}">
                <a16:creationId xmlns:a16="http://schemas.microsoft.com/office/drawing/2014/main" id="{39840A34-99B0-4F97-B52A-61B7A6E4C265}"/>
              </a:ext>
            </a:extLst>
          </p:cNvPr>
          <p:cNvCxnSpPr>
            <a:cxnSpLocks/>
          </p:cNvCxnSpPr>
          <p:nvPr/>
        </p:nvCxnSpPr>
        <p:spPr>
          <a:xfrm flipH="1" flipV="1">
            <a:off x="3248152" y="884174"/>
            <a:ext cx="878300" cy="1682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C256A24-4C6A-4E49-B89A-62AB03041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3"/>
    </mc:Choice>
    <mc:Fallback xmlns="">
      <p:transition spd="slow" advTm="22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58" grpId="0"/>
      <p:bldP spid="59" grpId="0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3">
            <a:extLst>
              <a:ext uri="{FF2B5EF4-FFF2-40B4-BE49-F238E27FC236}">
                <a16:creationId xmlns:a16="http://schemas.microsoft.com/office/drawing/2014/main" id="{876681C6-4453-4E9C-81C1-B2F4CC88455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50495" y="0"/>
            <a:ext cx="10287000" cy="2019300"/>
          </a:xfrm>
        </p:spPr>
        <p:txBody>
          <a:bodyPr/>
          <a:lstStyle/>
          <a:p>
            <a:pPr algn="ctr" eaLnBrk="1" hangingPunct="1"/>
            <a:r>
              <a:rPr lang="de-DE" altLang="de-DE" dirty="0"/>
              <a:t>Psychologisches zu Wahrnehmung und Kommunikation</a:t>
            </a:r>
          </a:p>
        </p:txBody>
      </p:sp>
      <p:sp>
        <p:nvSpPr>
          <p:cNvPr id="4099" name="Untertitel 4">
            <a:extLst>
              <a:ext uri="{FF2B5EF4-FFF2-40B4-BE49-F238E27FC236}">
                <a16:creationId xmlns:a16="http://schemas.microsoft.com/office/drawing/2014/main" id="{D7218A40-2BB9-4E19-A93D-A1CF3F3EFCE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50495" y="1771650"/>
            <a:ext cx="10287000" cy="1031708"/>
          </a:xfrm>
        </p:spPr>
        <p:txBody>
          <a:bodyPr/>
          <a:lstStyle/>
          <a:p>
            <a:pPr marL="0" lvl="1" algn="l"/>
            <a:endParaRPr lang="de-DE" sz="2400" dirty="0"/>
          </a:p>
          <a:p>
            <a:pPr marL="0" lvl="1" algn="l"/>
            <a:r>
              <a:rPr lang="de-DE" sz="2400" dirty="0"/>
              <a:t>Teil 1: Menschliche Wahrnehmung und Kommunikation</a:t>
            </a:r>
          </a:p>
          <a:p>
            <a:pPr marL="0" lvl="1" algn="l"/>
            <a:endParaRPr lang="de-DE" sz="2400" dirty="0"/>
          </a:p>
          <a:p>
            <a:pPr marL="0" lvl="1" algn="l"/>
            <a:r>
              <a:rPr lang="de-DE" sz="2400" dirty="0"/>
              <a:t>Teil 2: Handwerkszeug für emotional wirksame Kommunikation</a:t>
            </a:r>
          </a:p>
          <a:p>
            <a:pPr eaLnBrk="1" hangingPunct="1"/>
            <a:endParaRPr lang="de-DE" altLang="de-DE" sz="2400" dirty="0"/>
          </a:p>
          <a:p>
            <a:pPr eaLnBrk="1" hangingPunct="1"/>
            <a:endParaRPr lang="de-DE" altLang="de-DE" sz="2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DC6BAB-BAC1-438E-A3BF-6037C8A59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4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74"/>
    </mc:Choice>
    <mc:Fallback xmlns="">
      <p:transition spd="slow" advTm="22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D334A-3E42-42F6-8F55-14B224F0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58" y="365126"/>
            <a:ext cx="7147567" cy="315912"/>
          </a:xfrm>
        </p:spPr>
        <p:txBody>
          <a:bodyPr>
            <a:noAutofit/>
          </a:bodyPr>
          <a:lstStyle/>
          <a:p>
            <a:r>
              <a:rPr lang="de-DE" sz="2400" b="1" u="sng" dirty="0">
                <a:solidFill>
                  <a:prstClr val="black"/>
                </a:solidFill>
              </a:rPr>
              <a:t>Handwerkszeug für emotional wirksame Kommunikation</a:t>
            </a:r>
            <a:endParaRPr lang="de-DE" sz="2400" b="1" u="sng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719666C-4C45-4B26-A061-6F9E93EF30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96" t="4465" r="25652" b="15860"/>
          <a:stretch/>
        </p:blipFill>
        <p:spPr>
          <a:xfrm>
            <a:off x="7724775" y="0"/>
            <a:ext cx="4467225" cy="687513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BC91A24-3DEB-4938-A0D1-1357C4226FE6}"/>
              </a:ext>
            </a:extLst>
          </p:cNvPr>
          <p:cNvSpPr txBox="1"/>
          <p:nvPr/>
        </p:nvSpPr>
        <p:spPr>
          <a:xfrm>
            <a:off x="8811242" y="446168"/>
            <a:ext cx="2843603" cy="461665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76912 w 2858211"/>
              <a:gd name="connsiteY0" fmla="*/ 0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76912 w 2858211"/>
              <a:gd name="connsiteY4" fmla="*/ 0 h 931876"/>
              <a:gd name="connsiteX0" fmla="*/ 136732 w 2918031"/>
              <a:gd name="connsiteY0" fmla="*/ 0 h 931876"/>
              <a:gd name="connsiteX1" fmla="*/ 2918031 w 2918031"/>
              <a:gd name="connsiteY1" fmla="*/ 0 h 931876"/>
              <a:gd name="connsiteX2" fmla="*/ 2755662 w 2918031"/>
              <a:gd name="connsiteY2" fmla="*/ 931876 h 931876"/>
              <a:gd name="connsiteX3" fmla="*/ 0 w 2918031"/>
              <a:gd name="connsiteY3" fmla="*/ 914785 h 931876"/>
              <a:gd name="connsiteX4" fmla="*/ 136732 w 2918031"/>
              <a:gd name="connsiteY4" fmla="*/ 0 h 931876"/>
              <a:gd name="connsiteX0" fmla="*/ 136732 w 2918031"/>
              <a:gd name="connsiteY0" fmla="*/ 0 h 931876"/>
              <a:gd name="connsiteX1" fmla="*/ 2918031 w 2918031"/>
              <a:gd name="connsiteY1" fmla="*/ 0 h 931876"/>
              <a:gd name="connsiteX2" fmla="*/ 2846038 w 2918031"/>
              <a:gd name="connsiteY2" fmla="*/ 931876 h 931876"/>
              <a:gd name="connsiteX3" fmla="*/ 0 w 2918031"/>
              <a:gd name="connsiteY3" fmla="*/ 914785 h 931876"/>
              <a:gd name="connsiteX4" fmla="*/ 136732 w 2918031"/>
              <a:gd name="connsiteY4" fmla="*/ 0 h 931876"/>
              <a:gd name="connsiteX0" fmla="*/ 136732 w 2902082"/>
              <a:gd name="connsiteY0" fmla="*/ 0 h 931876"/>
              <a:gd name="connsiteX1" fmla="*/ 2902082 w 2902082"/>
              <a:gd name="connsiteY1" fmla="*/ 0 h 931876"/>
              <a:gd name="connsiteX2" fmla="*/ 2846038 w 2902082"/>
              <a:gd name="connsiteY2" fmla="*/ 931876 h 931876"/>
              <a:gd name="connsiteX3" fmla="*/ 0 w 2902082"/>
              <a:gd name="connsiteY3" fmla="*/ 914785 h 931876"/>
              <a:gd name="connsiteX4" fmla="*/ 136732 w 2902082"/>
              <a:gd name="connsiteY4" fmla="*/ 0 h 931876"/>
              <a:gd name="connsiteX0" fmla="*/ 78253 w 2843603"/>
              <a:gd name="connsiteY0" fmla="*/ 0 h 931876"/>
              <a:gd name="connsiteX1" fmla="*/ 2843603 w 2843603"/>
              <a:gd name="connsiteY1" fmla="*/ 0 h 931876"/>
              <a:gd name="connsiteX2" fmla="*/ 2787559 w 2843603"/>
              <a:gd name="connsiteY2" fmla="*/ 931876 h 931876"/>
              <a:gd name="connsiteX3" fmla="*/ 0 w 2843603"/>
              <a:gd name="connsiteY3" fmla="*/ 904055 h 931876"/>
              <a:gd name="connsiteX4" fmla="*/ 78253 w 2843603"/>
              <a:gd name="connsiteY4" fmla="*/ 0 h 931876"/>
              <a:gd name="connsiteX0" fmla="*/ 62304 w 2843603"/>
              <a:gd name="connsiteY0" fmla="*/ 0 h 931876"/>
              <a:gd name="connsiteX1" fmla="*/ 2843603 w 2843603"/>
              <a:gd name="connsiteY1" fmla="*/ 0 h 931876"/>
              <a:gd name="connsiteX2" fmla="*/ 2787559 w 2843603"/>
              <a:gd name="connsiteY2" fmla="*/ 931876 h 931876"/>
              <a:gd name="connsiteX3" fmla="*/ 0 w 2843603"/>
              <a:gd name="connsiteY3" fmla="*/ 904055 h 931876"/>
              <a:gd name="connsiteX4" fmla="*/ 62304 w 2843603"/>
              <a:gd name="connsiteY4" fmla="*/ 0 h 93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603" h="931876">
                <a:moveTo>
                  <a:pt x="62304" y="0"/>
                </a:moveTo>
                <a:lnTo>
                  <a:pt x="2843603" y="0"/>
                </a:lnTo>
                <a:lnTo>
                  <a:pt x="2787559" y="931876"/>
                </a:lnTo>
                <a:lnTo>
                  <a:pt x="0" y="904055"/>
                </a:lnTo>
                <a:lnTo>
                  <a:pt x="62304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Gesprächs-“Technik“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536DEEB-684A-47C5-808A-7AA4E018CD94}"/>
              </a:ext>
            </a:extLst>
          </p:cNvPr>
          <p:cNvSpPr txBox="1"/>
          <p:nvPr/>
        </p:nvSpPr>
        <p:spPr>
          <a:xfrm>
            <a:off x="8569729" y="1313989"/>
            <a:ext cx="2947843" cy="1318123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119641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19641 w 2858211"/>
              <a:gd name="connsiteY4" fmla="*/ 8546 h 931876"/>
              <a:gd name="connsiteX0" fmla="*/ 188008 w 2926578"/>
              <a:gd name="connsiteY0" fmla="*/ 8546 h 931876"/>
              <a:gd name="connsiteX1" fmla="*/ 2926578 w 2926578"/>
              <a:gd name="connsiteY1" fmla="*/ 0 h 931876"/>
              <a:gd name="connsiteX2" fmla="*/ 2764209 w 2926578"/>
              <a:gd name="connsiteY2" fmla="*/ 931876 h 931876"/>
              <a:gd name="connsiteX3" fmla="*/ 0 w 2926578"/>
              <a:gd name="connsiteY3" fmla="*/ 906239 h 931876"/>
              <a:gd name="connsiteX4" fmla="*/ 188008 w 2926578"/>
              <a:gd name="connsiteY4" fmla="*/ 8546 h 931876"/>
              <a:gd name="connsiteX0" fmla="*/ 198640 w 2926578"/>
              <a:gd name="connsiteY0" fmla="*/ 12289 h 931876"/>
              <a:gd name="connsiteX1" fmla="*/ 2926578 w 2926578"/>
              <a:gd name="connsiteY1" fmla="*/ 0 h 931876"/>
              <a:gd name="connsiteX2" fmla="*/ 2764209 w 2926578"/>
              <a:gd name="connsiteY2" fmla="*/ 931876 h 931876"/>
              <a:gd name="connsiteX3" fmla="*/ 0 w 2926578"/>
              <a:gd name="connsiteY3" fmla="*/ 906239 h 931876"/>
              <a:gd name="connsiteX4" fmla="*/ 198640 w 2926578"/>
              <a:gd name="connsiteY4" fmla="*/ 12289 h 931876"/>
              <a:gd name="connsiteX0" fmla="*/ 145477 w 2873415"/>
              <a:gd name="connsiteY0" fmla="*/ 12289 h 931876"/>
              <a:gd name="connsiteX1" fmla="*/ 2873415 w 2873415"/>
              <a:gd name="connsiteY1" fmla="*/ 0 h 931876"/>
              <a:gd name="connsiteX2" fmla="*/ 2711046 w 2873415"/>
              <a:gd name="connsiteY2" fmla="*/ 931876 h 931876"/>
              <a:gd name="connsiteX3" fmla="*/ 0 w 2873415"/>
              <a:gd name="connsiteY3" fmla="*/ 909983 h 931876"/>
              <a:gd name="connsiteX4" fmla="*/ 145477 w 2873415"/>
              <a:gd name="connsiteY4" fmla="*/ 12289 h 931876"/>
              <a:gd name="connsiteX0" fmla="*/ 166742 w 2894680"/>
              <a:gd name="connsiteY0" fmla="*/ 12289 h 931876"/>
              <a:gd name="connsiteX1" fmla="*/ 2894680 w 2894680"/>
              <a:gd name="connsiteY1" fmla="*/ 0 h 931876"/>
              <a:gd name="connsiteX2" fmla="*/ 2732311 w 2894680"/>
              <a:gd name="connsiteY2" fmla="*/ 931876 h 931876"/>
              <a:gd name="connsiteX3" fmla="*/ 0 w 2894680"/>
              <a:gd name="connsiteY3" fmla="*/ 909983 h 931876"/>
              <a:gd name="connsiteX4" fmla="*/ 166742 w 2894680"/>
              <a:gd name="connsiteY4" fmla="*/ 12289 h 931876"/>
              <a:gd name="connsiteX0" fmla="*/ 166742 w 2947843"/>
              <a:gd name="connsiteY0" fmla="*/ 8546 h 928133"/>
              <a:gd name="connsiteX1" fmla="*/ 2947843 w 2947843"/>
              <a:gd name="connsiteY1" fmla="*/ 0 h 928133"/>
              <a:gd name="connsiteX2" fmla="*/ 2732311 w 2947843"/>
              <a:gd name="connsiteY2" fmla="*/ 928133 h 928133"/>
              <a:gd name="connsiteX3" fmla="*/ 0 w 2947843"/>
              <a:gd name="connsiteY3" fmla="*/ 906240 h 928133"/>
              <a:gd name="connsiteX4" fmla="*/ 166742 w 2947843"/>
              <a:gd name="connsiteY4" fmla="*/ 8546 h 928133"/>
              <a:gd name="connsiteX0" fmla="*/ 166742 w 2947843"/>
              <a:gd name="connsiteY0" fmla="*/ 8546 h 928133"/>
              <a:gd name="connsiteX1" fmla="*/ 2947843 w 2947843"/>
              <a:gd name="connsiteY1" fmla="*/ 0 h 928133"/>
              <a:gd name="connsiteX2" fmla="*/ 2774841 w 2947843"/>
              <a:gd name="connsiteY2" fmla="*/ 928133 h 928133"/>
              <a:gd name="connsiteX3" fmla="*/ 0 w 2947843"/>
              <a:gd name="connsiteY3" fmla="*/ 906240 h 928133"/>
              <a:gd name="connsiteX4" fmla="*/ 166742 w 2947843"/>
              <a:gd name="connsiteY4" fmla="*/ 8546 h 92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7843" h="928133">
                <a:moveTo>
                  <a:pt x="166742" y="8546"/>
                </a:moveTo>
                <a:lnTo>
                  <a:pt x="2947843" y="0"/>
                </a:lnTo>
                <a:lnTo>
                  <a:pt x="2774841" y="928133"/>
                </a:lnTo>
                <a:lnTo>
                  <a:pt x="0" y="906240"/>
                </a:lnTo>
                <a:lnTo>
                  <a:pt x="166742" y="8546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Handwerkszeug:</a:t>
            </a:r>
          </a:p>
          <a:p>
            <a:pPr marL="285750" marR="0" lvl="0" indent="-1952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000" b="1" dirty="0">
                <a:solidFill>
                  <a:prstClr val="black"/>
                </a:solidFill>
              </a:rPr>
              <a:t>Klare Botschaften</a:t>
            </a:r>
            <a:endParaRPr lang="de-DE" sz="2000" dirty="0">
              <a:solidFill>
                <a:prstClr val="black"/>
              </a:solidFill>
            </a:endParaRPr>
          </a:p>
          <a:p>
            <a:pPr marL="285750" marR="0" lvl="0" indent="-1952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000" b="1" dirty="0">
                <a:solidFill>
                  <a:prstClr val="black"/>
                </a:solidFill>
              </a:rPr>
              <a:t>Aktiv Zuhören</a:t>
            </a:r>
          </a:p>
          <a:p>
            <a:pPr marL="285750" marR="0" lvl="0" indent="-1952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000" b="1" dirty="0">
                <a:solidFill>
                  <a:prstClr val="black"/>
                </a:solidFill>
              </a:rPr>
              <a:t>Ich-Botschaften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C89D39B-BD48-428B-A437-611EC9F6D87B}"/>
              </a:ext>
            </a:extLst>
          </p:cNvPr>
          <p:cNvSpPr txBox="1"/>
          <p:nvPr/>
        </p:nvSpPr>
        <p:spPr>
          <a:xfrm>
            <a:off x="8323100" y="2813397"/>
            <a:ext cx="2995489" cy="1631216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111095 w 2858211"/>
              <a:gd name="connsiteY0" fmla="*/ 0 h 947972"/>
              <a:gd name="connsiteX1" fmla="*/ 2858211 w 2858211"/>
              <a:gd name="connsiteY1" fmla="*/ 16096 h 947972"/>
              <a:gd name="connsiteX2" fmla="*/ 2695842 w 2858211"/>
              <a:gd name="connsiteY2" fmla="*/ 947972 h 947972"/>
              <a:gd name="connsiteX3" fmla="*/ 0 w 2858211"/>
              <a:gd name="connsiteY3" fmla="*/ 922335 h 947972"/>
              <a:gd name="connsiteX4" fmla="*/ 111095 w 2858211"/>
              <a:gd name="connsiteY4" fmla="*/ 0 h 947972"/>
              <a:gd name="connsiteX0" fmla="*/ 111095 w 2858211"/>
              <a:gd name="connsiteY0" fmla="*/ 0 h 960294"/>
              <a:gd name="connsiteX1" fmla="*/ 2858211 w 2858211"/>
              <a:gd name="connsiteY1" fmla="*/ 16096 h 960294"/>
              <a:gd name="connsiteX2" fmla="*/ 2798391 w 2858211"/>
              <a:gd name="connsiteY2" fmla="*/ 960294 h 960294"/>
              <a:gd name="connsiteX3" fmla="*/ 0 w 2858211"/>
              <a:gd name="connsiteY3" fmla="*/ 922335 h 960294"/>
              <a:gd name="connsiteX4" fmla="*/ 111095 w 2858211"/>
              <a:gd name="connsiteY4" fmla="*/ 0 h 960294"/>
              <a:gd name="connsiteX0" fmla="*/ 111095 w 2883848"/>
              <a:gd name="connsiteY0" fmla="*/ 0 h 960294"/>
              <a:gd name="connsiteX1" fmla="*/ 2883848 w 2883848"/>
              <a:gd name="connsiteY1" fmla="*/ 16096 h 960294"/>
              <a:gd name="connsiteX2" fmla="*/ 2798391 w 2883848"/>
              <a:gd name="connsiteY2" fmla="*/ 960294 h 960294"/>
              <a:gd name="connsiteX3" fmla="*/ 0 w 2883848"/>
              <a:gd name="connsiteY3" fmla="*/ 922335 h 960294"/>
              <a:gd name="connsiteX4" fmla="*/ 111095 w 2883848"/>
              <a:gd name="connsiteY4" fmla="*/ 0 h 960294"/>
              <a:gd name="connsiteX0" fmla="*/ 164258 w 2883848"/>
              <a:gd name="connsiteY0" fmla="*/ 0 h 960294"/>
              <a:gd name="connsiteX1" fmla="*/ 2883848 w 2883848"/>
              <a:gd name="connsiteY1" fmla="*/ 16096 h 960294"/>
              <a:gd name="connsiteX2" fmla="*/ 2798391 w 2883848"/>
              <a:gd name="connsiteY2" fmla="*/ 960294 h 960294"/>
              <a:gd name="connsiteX3" fmla="*/ 0 w 2883848"/>
              <a:gd name="connsiteY3" fmla="*/ 922335 h 960294"/>
              <a:gd name="connsiteX4" fmla="*/ 164258 w 2883848"/>
              <a:gd name="connsiteY4" fmla="*/ 0 h 960294"/>
              <a:gd name="connsiteX0" fmla="*/ 206788 w 2926378"/>
              <a:gd name="connsiteY0" fmla="*/ 0 h 960294"/>
              <a:gd name="connsiteX1" fmla="*/ 2926378 w 2926378"/>
              <a:gd name="connsiteY1" fmla="*/ 16096 h 960294"/>
              <a:gd name="connsiteX2" fmla="*/ 2840921 w 2926378"/>
              <a:gd name="connsiteY2" fmla="*/ 960294 h 960294"/>
              <a:gd name="connsiteX3" fmla="*/ 0 w 2926378"/>
              <a:gd name="connsiteY3" fmla="*/ 922335 h 960294"/>
              <a:gd name="connsiteX4" fmla="*/ 206788 w 2926378"/>
              <a:gd name="connsiteY4" fmla="*/ 0 h 960294"/>
              <a:gd name="connsiteX0" fmla="*/ 206788 w 2926378"/>
              <a:gd name="connsiteY0" fmla="*/ 0 h 960294"/>
              <a:gd name="connsiteX1" fmla="*/ 2926378 w 2926378"/>
              <a:gd name="connsiteY1" fmla="*/ 16096 h 960294"/>
              <a:gd name="connsiteX2" fmla="*/ 2777126 w 2926378"/>
              <a:gd name="connsiteY2" fmla="*/ 960294 h 960294"/>
              <a:gd name="connsiteX3" fmla="*/ 0 w 2926378"/>
              <a:gd name="connsiteY3" fmla="*/ 922335 h 960294"/>
              <a:gd name="connsiteX4" fmla="*/ 206788 w 2926378"/>
              <a:gd name="connsiteY4" fmla="*/ 0 h 960294"/>
              <a:gd name="connsiteX0" fmla="*/ 206788 w 2995489"/>
              <a:gd name="connsiteY0" fmla="*/ 0 h 960294"/>
              <a:gd name="connsiteX1" fmla="*/ 2995489 w 2995489"/>
              <a:gd name="connsiteY1" fmla="*/ 22355 h 960294"/>
              <a:gd name="connsiteX2" fmla="*/ 2777126 w 2995489"/>
              <a:gd name="connsiteY2" fmla="*/ 960294 h 960294"/>
              <a:gd name="connsiteX3" fmla="*/ 0 w 2995489"/>
              <a:gd name="connsiteY3" fmla="*/ 922335 h 960294"/>
              <a:gd name="connsiteX4" fmla="*/ 206788 w 2995489"/>
              <a:gd name="connsiteY4" fmla="*/ 0 h 96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5489" h="960294">
                <a:moveTo>
                  <a:pt x="206788" y="0"/>
                </a:moveTo>
                <a:lnTo>
                  <a:pt x="2995489" y="22355"/>
                </a:lnTo>
                <a:lnTo>
                  <a:pt x="2777126" y="960294"/>
                </a:lnTo>
                <a:lnTo>
                  <a:pt x="0" y="922335"/>
                </a:lnTo>
                <a:lnTo>
                  <a:pt x="206788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Haltungen:</a:t>
            </a:r>
          </a:p>
          <a:p>
            <a:pPr marL="285750" marR="0" lvl="0" indent="-1952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000" b="1" dirty="0">
                <a:solidFill>
                  <a:prstClr val="black"/>
                </a:solidFill>
              </a:rPr>
              <a:t>Interesse / Wertschätzung</a:t>
            </a:r>
            <a:endParaRPr lang="de-DE" sz="2000" dirty="0">
              <a:solidFill>
                <a:prstClr val="black"/>
              </a:solidFill>
            </a:endParaRPr>
          </a:p>
          <a:p>
            <a:pPr marL="285750" marR="0" lvl="0" indent="-1952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000" b="1" dirty="0">
                <a:solidFill>
                  <a:prstClr val="black"/>
                </a:solidFill>
              </a:rPr>
              <a:t>Persönliche Offenheit / Authentizität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465820D-08EE-4F73-BF64-54EDE57307AE}"/>
              </a:ext>
            </a:extLst>
          </p:cNvPr>
          <p:cNvGrpSpPr/>
          <p:nvPr/>
        </p:nvGrpSpPr>
        <p:grpSpPr>
          <a:xfrm>
            <a:off x="5238342" y="989952"/>
            <a:ext cx="2401317" cy="1526904"/>
            <a:chOff x="1148128" y="2081332"/>
            <a:chExt cx="4874320" cy="3099390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6E22B981-0D20-465D-A1AB-DF05A8F92EA3}"/>
                </a:ext>
              </a:extLst>
            </p:cNvPr>
            <p:cNvGrpSpPr/>
            <p:nvPr/>
          </p:nvGrpSpPr>
          <p:grpSpPr>
            <a:xfrm>
              <a:off x="1148128" y="2081332"/>
              <a:ext cx="2308949" cy="3099390"/>
              <a:chOff x="1148128" y="2081332"/>
              <a:chExt cx="2308949" cy="3099390"/>
            </a:xfrm>
          </p:grpSpPr>
          <p:sp>
            <p:nvSpPr>
              <p:cNvPr id="10" name="Rectangle 3">
                <a:extLst>
                  <a:ext uri="{FF2B5EF4-FFF2-40B4-BE49-F238E27FC236}">
                    <a16:creationId xmlns:a16="http://schemas.microsoft.com/office/drawing/2014/main" id="{0F6D0B9F-4E2B-444E-A797-057F03CD7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8261" y="2884983"/>
                <a:ext cx="379105" cy="206102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Oval 4">
                <a:extLst>
                  <a:ext uri="{FF2B5EF4-FFF2-40B4-BE49-F238E27FC236}">
                    <a16:creationId xmlns:a16="http://schemas.microsoft.com/office/drawing/2014/main" id="{6C8E0138-7D69-45C2-B305-3E09B6E760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8128" y="3056019"/>
                <a:ext cx="2308949" cy="212470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Oval 5">
                <a:extLst>
                  <a:ext uri="{FF2B5EF4-FFF2-40B4-BE49-F238E27FC236}">
                    <a16:creationId xmlns:a16="http://schemas.microsoft.com/office/drawing/2014/main" id="{3E044B21-4E2C-4A52-BCB1-B26EAEEF6A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0987" y="2081332"/>
                <a:ext cx="979288" cy="837286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Oval 6">
                <a:extLst>
                  <a:ext uri="{FF2B5EF4-FFF2-40B4-BE49-F238E27FC236}">
                    <a16:creationId xmlns:a16="http://schemas.microsoft.com/office/drawing/2014/main" id="{320FB30F-F11C-4757-A7A6-93838E45F0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8122" y="2089919"/>
                <a:ext cx="589009" cy="231864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8">
                <a:extLst>
                  <a:ext uri="{FF2B5EF4-FFF2-40B4-BE49-F238E27FC236}">
                    <a16:creationId xmlns:a16="http://schemas.microsoft.com/office/drawing/2014/main" id="{CCD944AB-DD7F-479B-A9C4-FC8E99B388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0557" y="3826751"/>
                <a:ext cx="750228" cy="671976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val 9">
                <a:extLst>
                  <a:ext uri="{FF2B5EF4-FFF2-40B4-BE49-F238E27FC236}">
                    <a16:creationId xmlns:a16="http://schemas.microsoft.com/office/drawing/2014/main" id="{1603905F-1085-4ECB-BC6A-40DC58BBA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0563" y="3826751"/>
                <a:ext cx="750228" cy="671976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768C8F96-B112-4165-B930-135EA2039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8402" y="4035715"/>
                <a:ext cx="1300928" cy="1025496"/>
              </a:xfrm>
              <a:custGeom>
                <a:avLst/>
                <a:gdLst>
                  <a:gd name="T0" fmla="*/ 815 w 1630"/>
                  <a:gd name="T1" fmla="*/ 1433 h 1433"/>
                  <a:gd name="T2" fmla="*/ 1630 w 1630"/>
                  <a:gd name="T3" fmla="*/ 443 h 1433"/>
                  <a:gd name="T4" fmla="*/ 0 w 1630"/>
                  <a:gd name="T5" fmla="*/ 0 h 1433"/>
                  <a:gd name="T6" fmla="*/ 7 w 1630"/>
                  <a:gd name="T7" fmla="*/ 450 h 1433"/>
                  <a:gd name="T8" fmla="*/ 815 w 1630"/>
                  <a:gd name="T9" fmla="*/ 1433 h 1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0" h="1433">
                    <a:moveTo>
                      <a:pt x="815" y="1433"/>
                    </a:moveTo>
                    <a:lnTo>
                      <a:pt x="1630" y="443"/>
                    </a:lnTo>
                    <a:lnTo>
                      <a:pt x="0" y="0"/>
                    </a:lnTo>
                    <a:lnTo>
                      <a:pt x="7" y="450"/>
                    </a:lnTo>
                    <a:lnTo>
                      <a:pt x="815" y="1433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Line 11">
                <a:extLst>
                  <a:ext uri="{FF2B5EF4-FFF2-40B4-BE49-F238E27FC236}">
                    <a16:creationId xmlns:a16="http://schemas.microsoft.com/office/drawing/2014/main" id="{9E80EDBC-202A-451F-962C-AA9EDB0DC1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94876" y="4296920"/>
                <a:ext cx="687975" cy="749979"/>
              </a:xfrm>
              <a:prstGeom prst="line">
                <a:avLst/>
              </a:prstGeom>
              <a:noFill/>
              <a:ln w="25400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Arc 12">
                <a:extLst>
                  <a:ext uri="{FF2B5EF4-FFF2-40B4-BE49-F238E27FC236}">
                    <a16:creationId xmlns:a16="http://schemas.microsoft.com/office/drawing/2014/main" id="{DAF78BE7-6364-4EFD-9087-4E4286B75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2059" y="3828898"/>
                <a:ext cx="708726" cy="578944"/>
              </a:xfrm>
              <a:custGeom>
                <a:avLst/>
                <a:gdLst>
                  <a:gd name="G0" fmla="+- 19437 0 0"/>
                  <a:gd name="G1" fmla="+- 21600 0 0"/>
                  <a:gd name="G2" fmla="+- 21600 0 0"/>
                  <a:gd name="T0" fmla="*/ 0 w 41037"/>
                  <a:gd name="T1" fmla="*/ 12178 h 36743"/>
                  <a:gd name="T2" fmla="*/ 34840 w 41037"/>
                  <a:gd name="T3" fmla="*/ 36743 h 36743"/>
                  <a:gd name="T4" fmla="*/ 19437 w 41037"/>
                  <a:gd name="T5" fmla="*/ 21600 h 36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037" h="36743" fill="none" extrusionOk="0">
                    <a:moveTo>
                      <a:pt x="0" y="12178"/>
                    </a:moveTo>
                    <a:cubicBezTo>
                      <a:pt x="3610" y="4729"/>
                      <a:pt x="11159" y="0"/>
                      <a:pt x="19437" y="0"/>
                    </a:cubicBezTo>
                    <a:cubicBezTo>
                      <a:pt x="31366" y="0"/>
                      <a:pt x="41037" y="9670"/>
                      <a:pt x="41037" y="21600"/>
                    </a:cubicBezTo>
                    <a:cubicBezTo>
                      <a:pt x="41037" y="27264"/>
                      <a:pt x="38811" y="32703"/>
                      <a:pt x="34839" y="36742"/>
                    </a:cubicBezTo>
                  </a:path>
                  <a:path w="41037" h="36743" stroke="0" extrusionOk="0">
                    <a:moveTo>
                      <a:pt x="0" y="12178"/>
                    </a:moveTo>
                    <a:cubicBezTo>
                      <a:pt x="3610" y="4729"/>
                      <a:pt x="11159" y="0"/>
                      <a:pt x="19437" y="0"/>
                    </a:cubicBezTo>
                    <a:cubicBezTo>
                      <a:pt x="31366" y="0"/>
                      <a:pt x="41037" y="9670"/>
                      <a:pt x="41037" y="21600"/>
                    </a:cubicBezTo>
                    <a:cubicBezTo>
                      <a:pt x="41037" y="27264"/>
                      <a:pt x="38811" y="32703"/>
                      <a:pt x="34839" y="36742"/>
                    </a:cubicBezTo>
                    <a:lnTo>
                      <a:pt x="19437" y="21600"/>
                    </a:lnTo>
                    <a:close/>
                  </a:path>
                </a:pathLst>
              </a:custGeom>
              <a:solidFill>
                <a:srgbClr val="C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Arc 13">
                <a:extLst>
                  <a:ext uri="{FF2B5EF4-FFF2-40B4-BE49-F238E27FC236}">
                    <a16:creationId xmlns:a16="http://schemas.microsoft.com/office/drawing/2014/main" id="{904BDFD3-0E97-40F7-98A7-E4B819CE9C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4553" y="3828898"/>
                <a:ext cx="708726" cy="578228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6175 w 41028"/>
                  <a:gd name="T1" fmla="*/ 36721 h 36721"/>
                  <a:gd name="T2" fmla="*/ 41028 w 41028"/>
                  <a:gd name="T3" fmla="*/ 12161 h 36721"/>
                  <a:gd name="T4" fmla="*/ 21600 w 41028"/>
                  <a:gd name="T5" fmla="*/ 21600 h 367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028" h="36721" fill="none" extrusionOk="0">
                    <a:moveTo>
                      <a:pt x="6175" y="36720"/>
                    </a:moveTo>
                    <a:cubicBezTo>
                      <a:pt x="2217" y="32683"/>
                      <a:pt x="0" y="2725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9870" y="0"/>
                      <a:pt x="37414" y="4722"/>
                      <a:pt x="41028" y="12160"/>
                    </a:cubicBezTo>
                  </a:path>
                  <a:path w="41028" h="36721" stroke="0" extrusionOk="0">
                    <a:moveTo>
                      <a:pt x="6175" y="36720"/>
                    </a:moveTo>
                    <a:cubicBezTo>
                      <a:pt x="2217" y="32683"/>
                      <a:pt x="0" y="2725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9870" y="0"/>
                      <a:pt x="37414" y="4722"/>
                      <a:pt x="41028" y="1216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C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Line 14">
                <a:extLst>
                  <a:ext uri="{FF2B5EF4-FFF2-40B4-BE49-F238E27FC236}">
                    <a16:creationId xmlns:a16="http://schemas.microsoft.com/office/drawing/2014/main" id="{4B2463F3-F472-47B1-BDAF-8621EFA70A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088309" y="4402117"/>
                <a:ext cx="606568" cy="65909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Line 15">
                <a:extLst>
                  <a:ext uri="{FF2B5EF4-FFF2-40B4-BE49-F238E27FC236}">
                    <a16:creationId xmlns:a16="http://schemas.microsoft.com/office/drawing/2014/main" id="{6F14B112-7D31-43B6-8D8A-0E4C47220B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94876" y="4398539"/>
                <a:ext cx="614549" cy="65909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Oval 28">
                <a:extLst>
                  <a:ext uri="{FF2B5EF4-FFF2-40B4-BE49-F238E27FC236}">
                    <a16:creationId xmlns:a16="http://schemas.microsoft.com/office/drawing/2014/main" id="{2F1C4235-0FBD-4F73-926A-6435F5AC42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8261" y="2453460"/>
                <a:ext cx="43896" cy="23616"/>
              </a:xfrm>
              <a:prstGeom prst="ellipse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29">
                <a:extLst>
                  <a:ext uri="{FF2B5EF4-FFF2-40B4-BE49-F238E27FC236}">
                    <a16:creationId xmlns:a16="http://schemas.microsoft.com/office/drawing/2014/main" id="{7D003C1B-B05B-4086-AEC9-98E3716F06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7556" y="2721104"/>
                <a:ext cx="118121" cy="45801"/>
              </a:xfrm>
              <a:prstGeom prst="ellipse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Line 30">
                <a:extLst>
                  <a:ext uri="{FF2B5EF4-FFF2-40B4-BE49-F238E27FC236}">
                    <a16:creationId xmlns:a16="http://schemas.microsoft.com/office/drawing/2014/main" id="{8DD293E9-F7D6-46A4-B340-EDC0480D23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25584" y="2640953"/>
                <a:ext cx="22347" cy="7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Line 31">
                <a:extLst>
                  <a:ext uri="{FF2B5EF4-FFF2-40B4-BE49-F238E27FC236}">
                    <a16:creationId xmlns:a16="http://schemas.microsoft.com/office/drawing/2014/main" id="{0EE57179-69CE-4B7E-A8D4-FE975102C6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35724" y="2640953"/>
                <a:ext cx="21549" cy="7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Oval 32">
                <a:extLst>
                  <a:ext uri="{FF2B5EF4-FFF2-40B4-BE49-F238E27FC236}">
                    <a16:creationId xmlns:a16="http://schemas.microsoft.com/office/drawing/2014/main" id="{5DB7E698-6FC3-412D-AA82-D0EB80FDD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2247" y="2464194"/>
                <a:ext cx="55868" cy="106629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33">
                <a:extLst>
                  <a:ext uri="{FF2B5EF4-FFF2-40B4-BE49-F238E27FC236}">
                    <a16:creationId xmlns:a16="http://schemas.microsoft.com/office/drawing/2014/main" id="{15C218D6-06AE-4CF9-AED3-32CAC38CC3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4743" y="2464194"/>
                <a:ext cx="55868" cy="106629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Oval 34">
                <a:extLst>
                  <a:ext uri="{FF2B5EF4-FFF2-40B4-BE49-F238E27FC236}">
                    <a16:creationId xmlns:a16="http://schemas.microsoft.com/office/drawing/2014/main" id="{D411CCAE-3A4C-43F9-B5F1-F20B3AA14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1123" y="2453460"/>
                <a:ext cx="43896" cy="23616"/>
              </a:xfrm>
              <a:prstGeom prst="ellipse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28407AE0-08CC-4563-AB83-E65ABC4FEBE1}"/>
                </a:ext>
              </a:extLst>
            </p:cNvPr>
            <p:cNvGrpSpPr/>
            <p:nvPr/>
          </p:nvGrpSpPr>
          <p:grpSpPr>
            <a:xfrm>
              <a:off x="3713499" y="2081332"/>
              <a:ext cx="2308949" cy="3099390"/>
              <a:chOff x="4126452" y="2081332"/>
              <a:chExt cx="2308949" cy="3099390"/>
            </a:xfrm>
          </p:grpSpPr>
          <p:sp>
            <p:nvSpPr>
              <p:cNvPr id="33" name="Rectangle 3">
                <a:extLst>
                  <a:ext uri="{FF2B5EF4-FFF2-40B4-BE49-F238E27FC236}">
                    <a16:creationId xmlns:a16="http://schemas.microsoft.com/office/drawing/2014/main" id="{F2B7FD0E-640F-46E5-A809-C4D139103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6585" y="2884983"/>
                <a:ext cx="379105" cy="206102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Oval 4">
                <a:extLst>
                  <a:ext uri="{FF2B5EF4-FFF2-40B4-BE49-F238E27FC236}">
                    <a16:creationId xmlns:a16="http://schemas.microsoft.com/office/drawing/2014/main" id="{DA97B498-AF59-4724-92A2-0F530A9159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6452" y="3056019"/>
                <a:ext cx="2308949" cy="212470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5">
                <a:extLst>
                  <a:ext uri="{FF2B5EF4-FFF2-40B4-BE49-F238E27FC236}">
                    <a16:creationId xmlns:a16="http://schemas.microsoft.com/office/drawing/2014/main" id="{D27BED95-4241-4BB4-8459-9674AB838D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9311" y="2081332"/>
                <a:ext cx="979288" cy="837286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Oval 6">
                <a:extLst>
                  <a:ext uri="{FF2B5EF4-FFF2-40B4-BE49-F238E27FC236}">
                    <a16:creationId xmlns:a16="http://schemas.microsoft.com/office/drawing/2014/main" id="{8EE25F40-6D57-446A-ACF1-A686C95A6D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6446" y="2089919"/>
                <a:ext cx="589009" cy="231864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Oval 8">
                <a:extLst>
                  <a:ext uri="{FF2B5EF4-FFF2-40B4-BE49-F238E27FC236}">
                    <a16:creationId xmlns:a16="http://schemas.microsoft.com/office/drawing/2014/main" id="{B257CE16-FFBF-4172-A49F-76AE7A988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38881" y="3826751"/>
                <a:ext cx="750228" cy="671976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9">
                <a:extLst>
                  <a:ext uri="{FF2B5EF4-FFF2-40B4-BE49-F238E27FC236}">
                    <a16:creationId xmlns:a16="http://schemas.microsoft.com/office/drawing/2014/main" id="{899A8DEB-1309-42B5-9688-C60590AE14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8887" y="3826751"/>
                <a:ext cx="750228" cy="671976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0">
                <a:extLst>
                  <a:ext uri="{FF2B5EF4-FFF2-40B4-BE49-F238E27FC236}">
                    <a16:creationId xmlns:a16="http://schemas.microsoft.com/office/drawing/2014/main" id="{C88151A1-7D5B-4876-9DBF-38F028BEBC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6726" y="4035715"/>
                <a:ext cx="1300928" cy="1025496"/>
              </a:xfrm>
              <a:custGeom>
                <a:avLst/>
                <a:gdLst>
                  <a:gd name="T0" fmla="*/ 815 w 1630"/>
                  <a:gd name="T1" fmla="*/ 1433 h 1433"/>
                  <a:gd name="T2" fmla="*/ 1630 w 1630"/>
                  <a:gd name="T3" fmla="*/ 443 h 1433"/>
                  <a:gd name="T4" fmla="*/ 0 w 1630"/>
                  <a:gd name="T5" fmla="*/ 0 h 1433"/>
                  <a:gd name="T6" fmla="*/ 7 w 1630"/>
                  <a:gd name="T7" fmla="*/ 450 h 1433"/>
                  <a:gd name="T8" fmla="*/ 815 w 1630"/>
                  <a:gd name="T9" fmla="*/ 1433 h 1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0" h="1433">
                    <a:moveTo>
                      <a:pt x="815" y="1433"/>
                    </a:moveTo>
                    <a:lnTo>
                      <a:pt x="1630" y="443"/>
                    </a:lnTo>
                    <a:lnTo>
                      <a:pt x="0" y="0"/>
                    </a:lnTo>
                    <a:lnTo>
                      <a:pt x="7" y="450"/>
                    </a:lnTo>
                    <a:lnTo>
                      <a:pt x="815" y="1433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Line 11">
                <a:extLst>
                  <a:ext uri="{FF2B5EF4-FFF2-40B4-BE49-F238E27FC236}">
                    <a16:creationId xmlns:a16="http://schemas.microsoft.com/office/drawing/2014/main" id="{9FF097B5-7A81-42E1-B4CB-A96048CDEF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73200" y="4296920"/>
                <a:ext cx="687975" cy="749979"/>
              </a:xfrm>
              <a:prstGeom prst="line">
                <a:avLst/>
              </a:prstGeom>
              <a:noFill/>
              <a:ln w="25400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Arc 12">
                <a:extLst>
                  <a:ext uri="{FF2B5EF4-FFF2-40B4-BE49-F238E27FC236}">
                    <a16:creationId xmlns:a16="http://schemas.microsoft.com/office/drawing/2014/main" id="{B12CE7E5-C8AD-4FA9-B2CC-4B0E954C7B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0383" y="3828898"/>
                <a:ext cx="708726" cy="578944"/>
              </a:xfrm>
              <a:custGeom>
                <a:avLst/>
                <a:gdLst>
                  <a:gd name="G0" fmla="+- 19437 0 0"/>
                  <a:gd name="G1" fmla="+- 21600 0 0"/>
                  <a:gd name="G2" fmla="+- 21600 0 0"/>
                  <a:gd name="T0" fmla="*/ 0 w 41037"/>
                  <a:gd name="T1" fmla="*/ 12178 h 36743"/>
                  <a:gd name="T2" fmla="*/ 34840 w 41037"/>
                  <a:gd name="T3" fmla="*/ 36743 h 36743"/>
                  <a:gd name="T4" fmla="*/ 19437 w 41037"/>
                  <a:gd name="T5" fmla="*/ 21600 h 36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037" h="36743" fill="none" extrusionOk="0">
                    <a:moveTo>
                      <a:pt x="0" y="12178"/>
                    </a:moveTo>
                    <a:cubicBezTo>
                      <a:pt x="3610" y="4729"/>
                      <a:pt x="11159" y="0"/>
                      <a:pt x="19437" y="0"/>
                    </a:cubicBezTo>
                    <a:cubicBezTo>
                      <a:pt x="31366" y="0"/>
                      <a:pt x="41037" y="9670"/>
                      <a:pt x="41037" y="21600"/>
                    </a:cubicBezTo>
                    <a:cubicBezTo>
                      <a:pt x="41037" y="27264"/>
                      <a:pt x="38811" y="32703"/>
                      <a:pt x="34839" y="36742"/>
                    </a:cubicBezTo>
                  </a:path>
                  <a:path w="41037" h="36743" stroke="0" extrusionOk="0">
                    <a:moveTo>
                      <a:pt x="0" y="12178"/>
                    </a:moveTo>
                    <a:cubicBezTo>
                      <a:pt x="3610" y="4729"/>
                      <a:pt x="11159" y="0"/>
                      <a:pt x="19437" y="0"/>
                    </a:cubicBezTo>
                    <a:cubicBezTo>
                      <a:pt x="31366" y="0"/>
                      <a:pt x="41037" y="9670"/>
                      <a:pt x="41037" y="21600"/>
                    </a:cubicBezTo>
                    <a:cubicBezTo>
                      <a:pt x="41037" y="27264"/>
                      <a:pt x="38811" y="32703"/>
                      <a:pt x="34839" y="36742"/>
                    </a:cubicBezTo>
                    <a:lnTo>
                      <a:pt x="19437" y="21600"/>
                    </a:lnTo>
                    <a:close/>
                  </a:path>
                </a:pathLst>
              </a:custGeom>
              <a:solidFill>
                <a:srgbClr val="C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Arc 13">
                <a:extLst>
                  <a:ext uri="{FF2B5EF4-FFF2-40B4-BE49-F238E27FC236}">
                    <a16:creationId xmlns:a16="http://schemas.microsoft.com/office/drawing/2014/main" id="{6DB0E628-24A2-434C-B203-BCF72D748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2877" y="3828898"/>
                <a:ext cx="708726" cy="578228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6175 w 41028"/>
                  <a:gd name="T1" fmla="*/ 36721 h 36721"/>
                  <a:gd name="T2" fmla="*/ 41028 w 41028"/>
                  <a:gd name="T3" fmla="*/ 12161 h 36721"/>
                  <a:gd name="T4" fmla="*/ 21600 w 41028"/>
                  <a:gd name="T5" fmla="*/ 21600 h 367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028" h="36721" fill="none" extrusionOk="0">
                    <a:moveTo>
                      <a:pt x="6175" y="36720"/>
                    </a:moveTo>
                    <a:cubicBezTo>
                      <a:pt x="2217" y="32683"/>
                      <a:pt x="0" y="2725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9870" y="0"/>
                      <a:pt x="37414" y="4722"/>
                      <a:pt x="41028" y="12160"/>
                    </a:cubicBezTo>
                  </a:path>
                  <a:path w="41028" h="36721" stroke="0" extrusionOk="0">
                    <a:moveTo>
                      <a:pt x="6175" y="36720"/>
                    </a:moveTo>
                    <a:cubicBezTo>
                      <a:pt x="2217" y="32683"/>
                      <a:pt x="0" y="2725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9870" y="0"/>
                      <a:pt x="37414" y="4722"/>
                      <a:pt x="41028" y="1216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C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Line 14">
                <a:extLst>
                  <a:ext uri="{FF2B5EF4-FFF2-40B4-BE49-F238E27FC236}">
                    <a16:creationId xmlns:a16="http://schemas.microsoft.com/office/drawing/2014/main" id="{3248CAFA-84F3-4624-88DC-4D74EFFF01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066633" y="4402117"/>
                <a:ext cx="606568" cy="65909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Line 15">
                <a:extLst>
                  <a:ext uri="{FF2B5EF4-FFF2-40B4-BE49-F238E27FC236}">
                    <a16:creationId xmlns:a16="http://schemas.microsoft.com/office/drawing/2014/main" id="{72CE7F9C-72A8-4352-9632-145B0963B3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73200" y="4398539"/>
                <a:ext cx="614549" cy="65909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Oval 28">
                <a:extLst>
                  <a:ext uri="{FF2B5EF4-FFF2-40B4-BE49-F238E27FC236}">
                    <a16:creationId xmlns:a16="http://schemas.microsoft.com/office/drawing/2014/main" id="{1BF78024-5506-4714-8115-9E3F8C527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6585" y="2453460"/>
                <a:ext cx="43896" cy="23616"/>
              </a:xfrm>
              <a:prstGeom prst="ellipse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Oval 29">
                <a:extLst>
                  <a:ext uri="{FF2B5EF4-FFF2-40B4-BE49-F238E27FC236}">
                    <a16:creationId xmlns:a16="http://schemas.microsoft.com/office/drawing/2014/main" id="{769B3E61-0171-4E92-95E7-2E0C9D559D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5880" y="2721104"/>
                <a:ext cx="118121" cy="45801"/>
              </a:xfrm>
              <a:prstGeom prst="ellipse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Line 30">
                <a:extLst>
                  <a:ext uri="{FF2B5EF4-FFF2-40B4-BE49-F238E27FC236}">
                    <a16:creationId xmlns:a16="http://schemas.microsoft.com/office/drawing/2014/main" id="{0751CE81-93EA-4DA3-B835-1E412C3DCD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03908" y="2640953"/>
                <a:ext cx="22347" cy="7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Line 31">
                <a:extLst>
                  <a:ext uri="{FF2B5EF4-FFF2-40B4-BE49-F238E27FC236}">
                    <a16:creationId xmlns:a16="http://schemas.microsoft.com/office/drawing/2014/main" id="{BCD361E1-23BE-4761-B7FC-E0AB1919D3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14048" y="2640953"/>
                <a:ext cx="21549" cy="7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Oval 32">
                <a:extLst>
                  <a:ext uri="{FF2B5EF4-FFF2-40B4-BE49-F238E27FC236}">
                    <a16:creationId xmlns:a16="http://schemas.microsoft.com/office/drawing/2014/main" id="{B7F63F43-8C06-4BC2-BA4C-89DDA50340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0571" y="2464194"/>
                <a:ext cx="55868" cy="106629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Oval 33">
                <a:extLst>
                  <a:ext uri="{FF2B5EF4-FFF2-40B4-BE49-F238E27FC236}">
                    <a16:creationId xmlns:a16="http://schemas.microsoft.com/office/drawing/2014/main" id="{8149DF4E-D6FA-4335-9117-EB32497285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3067" y="2464194"/>
                <a:ext cx="55868" cy="106629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Oval 34">
                <a:extLst>
                  <a:ext uri="{FF2B5EF4-FFF2-40B4-BE49-F238E27FC236}">
                    <a16:creationId xmlns:a16="http://schemas.microsoft.com/office/drawing/2014/main" id="{2AAE211B-6F26-49B7-8372-D9187CA73B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9447" y="2453460"/>
                <a:ext cx="43896" cy="23616"/>
              </a:xfrm>
              <a:prstGeom prst="ellipse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D87A0475-0093-4AB8-A08A-E0E112E00DB1}"/>
              </a:ext>
            </a:extLst>
          </p:cNvPr>
          <p:cNvSpPr txBox="1"/>
          <p:nvPr/>
        </p:nvSpPr>
        <p:spPr>
          <a:xfrm>
            <a:off x="245971" y="912106"/>
            <a:ext cx="4924742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/>
              <a:t>Fragestellungen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Wie gelingt emotional wirksame Kommunikation?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Wie vermeide ich unnötige Achterbahnen?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Wie komme ich wieder raus…?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6EBF837A-9723-4D5D-A120-AFEA38397DB1}"/>
              </a:ext>
            </a:extLst>
          </p:cNvPr>
          <p:cNvSpPr txBox="1"/>
          <p:nvPr/>
        </p:nvSpPr>
        <p:spPr>
          <a:xfrm>
            <a:off x="245971" y="2972604"/>
            <a:ext cx="4924742" cy="23083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/>
              <a:t>Handwerkszeug (Gesprächs-“Technik“)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Klare Botschaften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Aktiv Zuhören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Ich-Botschaften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b="1" dirty="0"/>
              <a:t>Haltungen: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Interesse / Wertschätzung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Persönliche Offenheit / Authentizität</a:t>
            </a:r>
          </a:p>
        </p:txBody>
      </p:sp>
      <p:pic>
        <p:nvPicPr>
          <p:cNvPr id="95" name="Audio 94">
            <a:hlinkClick r:id="" action="ppaction://media"/>
            <a:extLst>
              <a:ext uri="{FF2B5EF4-FFF2-40B4-BE49-F238E27FC236}">
                <a16:creationId xmlns:a16="http://schemas.microsoft.com/office/drawing/2014/main" id="{323BF118-AA96-4534-B2A9-10F3A29357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105181"/>
      </p:ext>
    </p:extLst>
  </p:cSld>
  <p:clrMapOvr>
    <a:masterClrMapping/>
  </p:clrMapOvr>
  <p:transition spd="slow" advTm="7937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14" grpId="0" build="allAtOnce" animBg="1"/>
      <p:bldP spid="52" grpId="0" build="allAtOnce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D334A-3E42-42F6-8F55-14B224F0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58" y="365126"/>
            <a:ext cx="7147567" cy="315912"/>
          </a:xfrm>
        </p:spPr>
        <p:txBody>
          <a:bodyPr>
            <a:noAutofit/>
          </a:bodyPr>
          <a:lstStyle/>
          <a:p>
            <a:r>
              <a:rPr lang="de-DE" sz="2400" b="1" u="sng" dirty="0">
                <a:solidFill>
                  <a:prstClr val="black"/>
                </a:solidFill>
              </a:rPr>
              <a:t>Handwerkszeug für emotional wirksame Kommunikation</a:t>
            </a:r>
            <a:endParaRPr lang="de-DE" sz="2400" b="1" u="sng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719666C-4C45-4B26-A061-6F9E93EF30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96" t="4465" r="25652" b="15860"/>
          <a:stretch/>
        </p:blipFill>
        <p:spPr>
          <a:xfrm>
            <a:off x="7724775" y="0"/>
            <a:ext cx="4467225" cy="687513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BC91A24-3DEB-4938-A0D1-1357C4226FE6}"/>
              </a:ext>
            </a:extLst>
          </p:cNvPr>
          <p:cNvSpPr txBox="1"/>
          <p:nvPr/>
        </p:nvSpPr>
        <p:spPr>
          <a:xfrm>
            <a:off x="8811242" y="446168"/>
            <a:ext cx="2843603" cy="461665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76912 w 2858211"/>
              <a:gd name="connsiteY0" fmla="*/ 0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76912 w 2858211"/>
              <a:gd name="connsiteY4" fmla="*/ 0 h 931876"/>
              <a:gd name="connsiteX0" fmla="*/ 136732 w 2918031"/>
              <a:gd name="connsiteY0" fmla="*/ 0 h 931876"/>
              <a:gd name="connsiteX1" fmla="*/ 2918031 w 2918031"/>
              <a:gd name="connsiteY1" fmla="*/ 0 h 931876"/>
              <a:gd name="connsiteX2" fmla="*/ 2755662 w 2918031"/>
              <a:gd name="connsiteY2" fmla="*/ 931876 h 931876"/>
              <a:gd name="connsiteX3" fmla="*/ 0 w 2918031"/>
              <a:gd name="connsiteY3" fmla="*/ 914785 h 931876"/>
              <a:gd name="connsiteX4" fmla="*/ 136732 w 2918031"/>
              <a:gd name="connsiteY4" fmla="*/ 0 h 931876"/>
              <a:gd name="connsiteX0" fmla="*/ 136732 w 2918031"/>
              <a:gd name="connsiteY0" fmla="*/ 0 h 931876"/>
              <a:gd name="connsiteX1" fmla="*/ 2918031 w 2918031"/>
              <a:gd name="connsiteY1" fmla="*/ 0 h 931876"/>
              <a:gd name="connsiteX2" fmla="*/ 2846038 w 2918031"/>
              <a:gd name="connsiteY2" fmla="*/ 931876 h 931876"/>
              <a:gd name="connsiteX3" fmla="*/ 0 w 2918031"/>
              <a:gd name="connsiteY3" fmla="*/ 914785 h 931876"/>
              <a:gd name="connsiteX4" fmla="*/ 136732 w 2918031"/>
              <a:gd name="connsiteY4" fmla="*/ 0 h 931876"/>
              <a:gd name="connsiteX0" fmla="*/ 136732 w 2902082"/>
              <a:gd name="connsiteY0" fmla="*/ 0 h 931876"/>
              <a:gd name="connsiteX1" fmla="*/ 2902082 w 2902082"/>
              <a:gd name="connsiteY1" fmla="*/ 0 h 931876"/>
              <a:gd name="connsiteX2" fmla="*/ 2846038 w 2902082"/>
              <a:gd name="connsiteY2" fmla="*/ 931876 h 931876"/>
              <a:gd name="connsiteX3" fmla="*/ 0 w 2902082"/>
              <a:gd name="connsiteY3" fmla="*/ 914785 h 931876"/>
              <a:gd name="connsiteX4" fmla="*/ 136732 w 2902082"/>
              <a:gd name="connsiteY4" fmla="*/ 0 h 931876"/>
              <a:gd name="connsiteX0" fmla="*/ 78253 w 2843603"/>
              <a:gd name="connsiteY0" fmla="*/ 0 h 931876"/>
              <a:gd name="connsiteX1" fmla="*/ 2843603 w 2843603"/>
              <a:gd name="connsiteY1" fmla="*/ 0 h 931876"/>
              <a:gd name="connsiteX2" fmla="*/ 2787559 w 2843603"/>
              <a:gd name="connsiteY2" fmla="*/ 931876 h 931876"/>
              <a:gd name="connsiteX3" fmla="*/ 0 w 2843603"/>
              <a:gd name="connsiteY3" fmla="*/ 904055 h 931876"/>
              <a:gd name="connsiteX4" fmla="*/ 78253 w 2843603"/>
              <a:gd name="connsiteY4" fmla="*/ 0 h 931876"/>
              <a:gd name="connsiteX0" fmla="*/ 62304 w 2843603"/>
              <a:gd name="connsiteY0" fmla="*/ 0 h 931876"/>
              <a:gd name="connsiteX1" fmla="*/ 2843603 w 2843603"/>
              <a:gd name="connsiteY1" fmla="*/ 0 h 931876"/>
              <a:gd name="connsiteX2" fmla="*/ 2787559 w 2843603"/>
              <a:gd name="connsiteY2" fmla="*/ 931876 h 931876"/>
              <a:gd name="connsiteX3" fmla="*/ 0 w 2843603"/>
              <a:gd name="connsiteY3" fmla="*/ 904055 h 931876"/>
              <a:gd name="connsiteX4" fmla="*/ 62304 w 2843603"/>
              <a:gd name="connsiteY4" fmla="*/ 0 h 93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603" h="931876">
                <a:moveTo>
                  <a:pt x="62304" y="0"/>
                </a:moveTo>
                <a:lnTo>
                  <a:pt x="2843603" y="0"/>
                </a:lnTo>
                <a:lnTo>
                  <a:pt x="2787559" y="931876"/>
                </a:lnTo>
                <a:lnTo>
                  <a:pt x="0" y="904055"/>
                </a:lnTo>
                <a:lnTo>
                  <a:pt x="62304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Gesprächs-“Technik“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536DEEB-684A-47C5-808A-7AA4E018CD94}"/>
              </a:ext>
            </a:extLst>
          </p:cNvPr>
          <p:cNvSpPr txBox="1"/>
          <p:nvPr/>
        </p:nvSpPr>
        <p:spPr>
          <a:xfrm>
            <a:off x="8569729" y="1313989"/>
            <a:ext cx="2947843" cy="1384995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119641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19641 w 2858211"/>
              <a:gd name="connsiteY4" fmla="*/ 8546 h 931876"/>
              <a:gd name="connsiteX0" fmla="*/ 188008 w 2926578"/>
              <a:gd name="connsiteY0" fmla="*/ 8546 h 931876"/>
              <a:gd name="connsiteX1" fmla="*/ 2926578 w 2926578"/>
              <a:gd name="connsiteY1" fmla="*/ 0 h 931876"/>
              <a:gd name="connsiteX2" fmla="*/ 2764209 w 2926578"/>
              <a:gd name="connsiteY2" fmla="*/ 931876 h 931876"/>
              <a:gd name="connsiteX3" fmla="*/ 0 w 2926578"/>
              <a:gd name="connsiteY3" fmla="*/ 906239 h 931876"/>
              <a:gd name="connsiteX4" fmla="*/ 188008 w 2926578"/>
              <a:gd name="connsiteY4" fmla="*/ 8546 h 931876"/>
              <a:gd name="connsiteX0" fmla="*/ 198640 w 2926578"/>
              <a:gd name="connsiteY0" fmla="*/ 12289 h 931876"/>
              <a:gd name="connsiteX1" fmla="*/ 2926578 w 2926578"/>
              <a:gd name="connsiteY1" fmla="*/ 0 h 931876"/>
              <a:gd name="connsiteX2" fmla="*/ 2764209 w 2926578"/>
              <a:gd name="connsiteY2" fmla="*/ 931876 h 931876"/>
              <a:gd name="connsiteX3" fmla="*/ 0 w 2926578"/>
              <a:gd name="connsiteY3" fmla="*/ 906239 h 931876"/>
              <a:gd name="connsiteX4" fmla="*/ 198640 w 2926578"/>
              <a:gd name="connsiteY4" fmla="*/ 12289 h 931876"/>
              <a:gd name="connsiteX0" fmla="*/ 145477 w 2873415"/>
              <a:gd name="connsiteY0" fmla="*/ 12289 h 931876"/>
              <a:gd name="connsiteX1" fmla="*/ 2873415 w 2873415"/>
              <a:gd name="connsiteY1" fmla="*/ 0 h 931876"/>
              <a:gd name="connsiteX2" fmla="*/ 2711046 w 2873415"/>
              <a:gd name="connsiteY2" fmla="*/ 931876 h 931876"/>
              <a:gd name="connsiteX3" fmla="*/ 0 w 2873415"/>
              <a:gd name="connsiteY3" fmla="*/ 909983 h 931876"/>
              <a:gd name="connsiteX4" fmla="*/ 145477 w 2873415"/>
              <a:gd name="connsiteY4" fmla="*/ 12289 h 931876"/>
              <a:gd name="connsiteX0" fmla="*/ 166742 w 2894680"/>
              <a:gd name="connsiteY0" fmla="*/ 12289 h 931876"/>
              <a:gd name="connsiteX1" fmla="*/ 2894680 w 2894680"/>
              <a:gd name="connsiteY1" fmla="*/ 0 h 931876"/>
              <a:gd name="connsiteX2" fmla="*/ 2732311 w 2894680"/>
              <a:gd name="connsiteY2" fmla="*/ 931876 h 931876"/>
              <a:gd name="connsiteX3" fmla="*/ 0 w 2894680"/>
              <a:gd name="connsiteY3" fmla="*/ 909983 h 931876"/>
              <a:gd name="connsiteX4" fmla="*/ 166742 w 2894680"/>
              <a:gd name="connsiteY4" fmla="*/ 12289 h 931876"/>
              <a:gd name="connsiteX0" fmla="*/ 166742 w 2947843"/>
              <a:gd name="connsiteY0" fmla="*/ 8546 h 928133"/>
              <a:gd name="connsiteX1" fmla="*/ 2947843 w 2947843"/>
              <a:gd name="connsiteY1" fmla="*/ 0 h 928133"/>
              <a:gd name="connsiteX2" fmla="*/ 2732311 w 2947843"/>
              <a:gd name="connsiteY2" fmla="*/ 928133 h 928133"/>
              <a:gd name="connsiteX3" fmla="*/ 0 w 2947843"/>
              <a:gd name="connsiteY3" fmla="*/ 906240 h 928133"/>
              <a:gd name="connsiteX4" fmla="*/ 166742 w 2947843"/>
              <a:gd name="connsiteY4" fmla="*/ 8546 h 928133"/>
              <a:gd name="connsiteX0" fmla="*/ 166742 w 2947843"/>
              <a:gd name="connsiteY0" fmla="*/ 8546 h 928133"/>
              <a:gd name="connsiteX1" fmla="*/ 2947843 w 2947843"/>
              <a:gd name="connsiteY1" fmla="*/ 0 h 928133"/>
              <a:gd name="connsiteX2" fmla="*/ 2774841 w 2947843"/>
              <a:gd name="connsiteY2" fmla="*/ 928133 h 928133"/>
              <a:gd name="connsiteX3" fmla="*/ 0 w 2947843"/>
              <a:gd name="connsiteY3" fmla="*/ 906240 h 928133"/>
              <a:gd name="connsiteX4" fmla="*/ 166742 w 2947843"/>
              <a:gd name="connsiteY4" fmla="*/ 8546 h 92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7843" h="928133">
                <a:moveTo>
                  <a:pt x="166742" y="8546"/>
                </a:moveTo>
                <a:lnTo>
                  <a:pt x="2947843" y="0"/>
                </a:lnTo>
                <a:lnTo>
                  <a:pt x="2774841" y="928133"/>
                </a:lnTo>
                <a:lnTo>
                  <a:pt x="0" y="906240"/>
                </a:lnTo>
                <a:lnTo>
                  <a:pt x="166742" y="8546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Handwerkszeug:</a:t>
            </a:r>
          </a:p>
          <a:p>
            <a:pPr marL="285750" marR="0" lvl="0" indent="-1952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400" b="1" dirty="0">
                <a:solidFill>
                  <a:prstClr val="black"/>
                </a:solidFill>
              </a:rPr>
              <a:t>Klare Botschaften</a:t>
            </a:r>
          </a:p>
          <a:p>
            <a:pPr marL="285750" marR="0" lvl="0" indent="-1952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000" dirty="0">
                <a:solidFill>
                  <a:prstClr val="black"/>
                </a:solidFill>
              </a:rPr>
              <a:t>Aktiv Zuhören</a:t>
            </a:r>
          </a:p>
          <a:p>
            <a:pPr marL="285750" marR="0" lvl="0" indent="-1952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000" dirty="0">
                <a:solidFill>
                  <a:prstClr val="black"/>
                </a:solidFill>
              </a:rPr>
              <a:t>Ich-Botschaften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C89D39B-BD48-428B-A437-611EC9F6D87B}"/>
              </a:ext>
            </a:extLst>
          </p:cNvPr>
          <p:cNvSpPr txBox="1"/>
          <p:nvPr/>
        </p:nvSpPr>
        <p:spPr>
          <a:xfrm>
            <a:off x="8323100" y="2813397"/>
            <a:ext cx="2995489" cy="1631216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111095 w 2858211"/>
              <a:gd name="connsiteY0" fmla="*/ 0 h 947972"/>
              <a:gd name="connsiteX1" fmla="*/ 2858211 w 2858211"/>
              <a:gd name="connsiteY1" fmla="*/ 16096 h 947972"/>
              <a:gd name="connsiteX2" fmla="*/ 2695842 w 2858211"/>
              <a:gd name="connsiteY2" fmla="*/ 947972 h 947972"/>
              <a:gd name="connsiteX3" fmla="*/ 0 w 2858211"/>
              <a:gd name="connsiteY3" fmla="*/ 922335 h 947972"/>
              <a:gd name="connsiteX4" fmla="*/ 111095 w 2858211"/>
              <a:gd name="connsiteY4" fmla="*/ 0 h 947972"/>
              <a:gd name="connsiteX0" fmla="*/ 111095 w 2858211"/>
              <a:gd name="connsiteY0" fmla="*/ 0 h 960294"/>
              <a:gd name="connsiteX1" fmla="*/ 2858211 w 2858211"/>
              <a:gd name="connsiteY1" fmla="*/ 16096 h 960294"/>
              <a:gd name="connsiteX2" fmla="*/ 2798391 w 2858211"/>
              <a:gd name="connsiteY2" fmla="*/ 960294 h 960294"/>
              <a:gd name="connsiteX3" fmla="*/ 0 w 2858211"/>
              <a:gd name="connsiteY3" fmla="*/ 922335 h 960294"/>
              <a:gd name="connsiteX4" fmla="*/ 111095 w 2858211"/>
              <a:gd name="connsiteY4" fmla="*/ 0 h 960294"/>
              <a:gd name="connsiteX0" fmla="*/ 111095 w 2883848"/>
              <a:gd name="connsiteY0" fmla="*/ 0 h 960294"/>
              <a:gd name="connsiteX1" fmla="*/ 2883848 w 2883848"/>
              <a:gd name="connsiteY1" fmla="*/ 16096 h 960294"/>
              <a:gd name="connsiteX2" fmla="*/ 2798391 w 2883848"/>
              <a:gd name="connsiteY2" fmla="*/ 960294 h 960294"/>
              <a:gd name="connsiteX3" fmla="*/ 0 w 2883848"/>
              <a:gd name="connsiteY3" fmla="*/ 922335 h 960294"/>
              <a:gd name="connsiteX4" fmla="*/ 111095 w 2883848"/>
              <a:gd name="connsiteY4" fmla="*/ 0 h 960294"/>
              <a:gd name="connsiteX0" fmla="*/ 164258 w 2883848"/>
              <a:gd name="connsiteY0" fmla="*/ 0 h 960294"/>
              <a:gd name="connsiteX1" fmla="*/ 2883848 w 2883848"/>
              <a:gd name="connsiteY1" fmla="*/ 16096 h 960294"/>
              <a:gd name="connsiteX2" fmla="*/ 2798391 w 2883848"/>
              <a:gd name="connsiteY2" fmla="*/ 960294 h 960294"/>
              <a:gd name="connsiteX3" fmla="*/ 0 w 2883848"/>
              <a:gd name="connsiteY3" fmla="*/ 922335 h 960294"/>
              <a:gd name="connsiteX4" fmla="*/ 164258 w 2883848"/>
              <a:gd name="connsiteY4" fmla="*/ 0 h 960294"/>
              <a:gd name="connsiteX0" fmla="*/ 206788 w 2926378"/>
              <a:gd name="connsiteY0" fmla="*/ 0 h 960294"/>
              <a:gd name="connsiteX1" fmla="*/ 2926378 w 2926378"/>
              <a:gd name="connsiteY1" fmla="*/ 16096 h 960294"/>
              <a:gd name="connsiteX2" fmla="*/ 2840921 w 2926378"/>
              <a:gd name="connsiteY2" fmla="*/ 960294 h 960294"/>
              <a:gd name="connsiteX3" fmla="*/ 0 w 2926378"/>
              <a:gd name="connsiteY3" fmla="*/ 922335 h 960294"/>
              <a:gd name="connsiteX4" fmla="*/ 206788 w 2926378"/>
              <a:gd name="connsiteY4" fmla="*/ 0 h 960294"/>
              <a:gd name="connsiteX0" fmla="*/ 206788 w 2926378"/>
              <a:gd name="connsiteY0" fmla="*/ 0 h 960294"/>
              <a:gd name="connsiteX1" fmla="*/ 2926378 w 2926378"/>
              <a:gd name="connsiteY1" fmla="*/ 16096 h 960294"/>
              <a:gd name="connsiteX2" fmla="*/ 2777126 w 2926378"/>
              <a:gd name="connsiteY2" fmla="*/ 960294 h 960294"/>
              <a:gd name="connsiteX3" fmla="*/ 0 w 2926378"/>
              <a:gd name="connsiteY3" fmla="*/ 922335 h 960294"/>
              <a:gd name="connsiteX4" fmla="*/ 206788 w 2926378"/>
              <a:gd name="connsiteY4" fmla="*/ 0 h 960294"/>
              <a:gd name="connsiteX0" fmla="*/ 206788 w 2995489"/>
              <a:gd name="connsiteY0" fmla="*/ 0 h 960294"/>
              <a:gd name="connsiteX1" fmla="*/ 2995489 w 2995489"/>
              <a:gd name="connsiteY1" fmla="*/ 22355 h 960294"/>
              <a:gd name="connsiteX2" fmla="*/ 2777126 w 2995489"/>
              <a:gd name="connsiteY2" fmla="*/ 960294 h 960294"/>
              <a:gd name="connsiteX3" fmla="*/ 0 w 2995489"/>
              <a:gd name="connsiteY3" fmla="*/ 922335 h 960294"/>
              <a:gd name="connsiteX4" fmla="*/ 206788 w 2995489"/>
              <a:gd name="connsiteY4" fmla="*/ 0 h 96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5489" h="960294">
                <a:moveTo>
                  <a:pt x="206788" y="0"/>
                </a:moveTo>
                <a:lnTo>
                  <a:pt x="2995489" y="22355"/>
                </a:lnTo>
                <a:lnTo>
                  <a:pt x="2777126" y="960294"/>
                </a:lnTo>
                <a:lnTo>
                  <a:pt x="0" y="922335"/>
                </a:lnTo>
                <a:lnTo>
                  <a:pt x="206788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Haltungen:</a:t>
            </a:r>
          </a:p>
          <a:p>
            <a:pPr marL="285750" marR="0" lvl="0" indent="-1952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000" dirty="0">
                <a:solidFill>
                  <a:prstClr val="black"/>
                </a:solidFill>
              </a:rPr>
              <a:t>Interesse / Wertschätzung</a:t>
            </a:r>
          </a:p>
          <a:p>
            <a:pPr marL="285750" marR="0" lvl="0" indent="-1952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000" dirty="0">
                <a:solidFill>
                  <a:prstClr val="black"/>
                </a:solidFill>
              </a:rPr>
              <a:t>Persönliche Offenheit / Authentizität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6EBF837A-9723-4D5D-A120-AFEA38397DB1}"/>
              </a:ext>
            </a:extLst>
          </p:cNvPr>
          <p:cNvSpPr txBox="1"/>
          <p:nvPr/>
        </p:nvSpPr>
        <p:spPr>
          <a:xfrm>
            <a:off x="636824" y="3212474"/>
            <a:ext cx="6759001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400" b="1" dirty="0"/>
              <a:t>zu: „Klare Botschaften“</a:t>
            </a: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sprachlich und logisch klar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einfach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/>
              <a:t>angemessen einfach für das Gegenüber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/>
              <a:t>in seiner/ihrer Sprache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positiv formuliert (</a:t>
            </a:r>
            <a:r>
              <a:rPr lang="de-DE" sz="2400" i="1" dirty="0"/>
              <a:t>keine Nicht-Botschaften)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anschauliche sprachliche „Bilder“</a:t>
            </a:r>
          </a:p>
          <a:p>
            <a:pPr marL="0" lvl="1"/>
            <a:endParaRPr lang="de-DE" sz="2400" b="1" dirty="0"/>
          </a:p>
          <a:p>
            <a:pPr marL="0" lvl="1"/>
            <a:r>
              <a:rPr lang="de-DE" sz="2400" b="1" dirty="0">
                <a:highlight>
                  <a:srgbClr val="FFFF00"/>
                </a:highlight>
              </a:rPr>
              <a:t>Ziel: Der Andere könnte … und will mich verstehen.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0F6D0B9F-4E2B-444E-A797-057F03CD7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8336" y="1510486"/>
            <a:ext cx="235053" cy="127788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4">
            <a:extLst>
              <a:ext uri="{FF2B5EF4-FFF2-40B4-BE49-F238E27FC236}">
                <a16:creationId xmlns:a16="http://schemas.microsoft.com/office/drawing/2014/main" id="{6C8E0138-7D69-45C2-B305-3E09B6E76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032" y="1616532"/>
            <a:ext cx="1431599" cy="13173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3E044B21-4E2C-4A52-BCB1-B26EAEEF6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819" y="1012205"/>
            <a:ext cx="607180" cy="51913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6">
            <a:extLst>
              <a:ext uri="{FF2B5EF4-FFF2-40B4-BE49-F238E27FC236}">
                <a16:creationId xmlns:a16="http://schemas.microsoft.com/office/drawing/2014/main" id="{320FB30F-F11C-4757-A7A6-93838E45F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0047" y="1017529"/>
            <a:ext cx="365198" cy="14376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8">
            <a:extLst>
              <a:ext uri="{FF2B5EF4-FFF2-40B4-BE49-F238E27FC236}">
                <a16:creationId xmlns:a16="http://schemas.microsoft.com/office/drawing/2014/main" id="{CCD944AB-DD7F-479B-A9C4-FC8E99B38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0771" y="2094403"/>
            <a:ext cx="465158" cy="4166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9">
            <a:extLst>
              <a:ext uri="{FF2B5EF4-FFF2-40B4-BE49-F238E27FC236}">
                <a16:creationId xmlns:a16="http://schemas.microsoft.com/office/drawing/2014/main" id="{1603905F-1085-4ECB-BC6A-40DC58BBA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9160" y="2094403"/>
            <a:ext cx="465158" cy="4166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768C8F96-B112-4165-B930-135EA2039D6C}"/>
              </a:ext>
            </a:extLst>
          </p:cNvPr>
          <p:cNvSpPr>
            <a:spLocks/>
          </p:cNvSpPr>
          <p:nvPr/>
        </p:nvSpPr>
        <p:spPr bwMode="auto">
          <a:xfrm>
            <a:off x="2721222" y="2223965"/>
            <a:ext cx="806604" cy="635830"/>
          </a:xfrm>
          <a:custGeom>
            <a:avLst/>
            <a:gdLst>
              <a:gd name="T0" fmla="*/ 815 w 1630"/>
              <a:gd name="T1" fmla="*/ 1433 h 1433"/>
              <a:gd name="T2" fmla="*/ 1630 w 1630"/>
              <a:gd name="T3" fmla="*/ 443 h 1433"/>
              <a:gd name="T4" fmla="*/ 0 w 1630"/>
              <a:gd name="T5" fmla="*/ 0 h 1433"/>
              <a:gd name="T6" fmla="*/ 7 w 1630"/>
              <a:gd name="T7" fmla="*/ 450 h 1433"/>
              <a:gd name="T8" fmla="*/ 815 w 1630"/>
              <a:gd name="T9" fmla="*/ 1433 h 1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0" h="1433">
                <a:moveTo>
                  <a:pt x="815" y="1433"/>
                </a:moveTo>
                <a:lnTo>
                  <a:pt x="1630" y="443"/>
                </a:lnTo>
                <a:lnTo>
                  <a:pt x="0" y="0"/>
                </a:lnTo>
                <a:lnTo>
                  <a:pt x="7" y="450"/>
                </a:lnTo>
                <a:lnTo>
                  <a:pt x="815" y="14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Line 11">
            <a:extLst>
              <a:ext uri="{FF2B5EF4-FFF2-40B4-BE49-F238E27FC236}">
                <a16:creationId xmlns:a16="http://schemas.microsoft.com/office/drawing/2014/main" id="{9E80EDBC-202A-451F-962C-AA9EDB0DC1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2050" y="2385918"/>
            <a:ext cx="426560" cy="465003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c 12">
            <a:extLst>
              <a:ext uri="{FF2B5EF4-FFF2-40B4-BE49-F238E27FC236}">
                <a16:creationId xmlns:a16="http://schemas.microsoft.com/office/drawing/2014/main" id="{DAF78BE7-6364-4EFD-9087-4E4286B756D3}"/>
              </a:ext>
            </a:extLst>
          </p:cNvPr>
          <p:cNvSpPr>
            <a:spLocks/>
          </p:cNvSpPr>
          <p:nvPr/>
        </p:nvSpPr>
        <p:spPr bwMode="auto">
          <a:xfrm>
            <a:off x="3126503" y="2095734"/>
            <a:ext cx="439426" cy="358958"/>
          </a:xfrm>
          <a:custGeom>
            <a:avLst/>
            <a:gdLst>
              <a:gd name="G0" fmla="+- 19437 0 0"/>
              <a:gd name="G1" fmla="+- 21600 0 0"/>
              <a:gd name="G2" fmla="+- 21600 0 0"/>
              <a:gd name="T0" fmla="*/ 0 w 41037"/>
              <a:gd name="T1" fmla="*/ 12178 h 36743"/>
              <a:gd name="T2" fmla="*/ 34840 w 41037"/>
              <a:gd name="T3" fmla="*/ 36743 h 36743"/>
              <a:gd name="T4" fmla="*/ 19437 w 41037"/>
              <a:gd name="T5" fmla="*/ 21600 h 36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037" h="36743" fill="none" extrusionOk="0">
                <a:moveTo>
                  <a:pt x="0" y="12178"/>
                </a:moveTo>
                <a:cubicBezTo>
                  <a:pt x="3610" y="4729"/>
                  <a:pt x="11159" y="0"/>
                  <a:pt x="19437" y="0"/>
                </a:cubicBezTo>
                <a:cubicBezTo>
                  <a:pt x="31366" y="0"/>
                  <a:pt x="41037" y="9670"/>
                  <a:pt x="41037" y="21600"/>
                </a:cubicBezTo>
                <a:cubicBezTo>
                  <a:pt x="41037" y="27264"/>
                  <a:pt x="38811" y="32703"/>
                  <a:pt x="34839" y="36742"/>
                </a:cubicBezTo>
              </a:path>
              <a:path w="41037" h="36743" stroke="0" extrusionOk="0">
                <a:moveTo>
                  <a:pt x="0" y="12178"/>
                </a:moveTo>
                <a:cubicBezTo>
                  <a:pt x="3610" y="4729"/>
                  <a:pt x="11159" y="0"/>
                  <a:pt x="19437" y="0"/>
                </a:cubicBezTo>
                <a:cubicBezTo>
                  <a:pt x="31366" y="0"/>
                  <a:pt x="41037" y="9670"/>
                  <a:pt x="41037" y="21600"/>
                </a:cubicBezTo>
                <a:cubicBezTo>
                  <a:pt x="41037" y="27264"/>
                  <a:pt x="38811" y="32703"/>
                  <a:pt x="34839" y="36742"/>
                </a:cubicBezTo>
                <a:lnTo>
                  <a:pt x="19437" y="21600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c 13">
            <a:extLst>
              <a:ext uri="{FF2B5EF4-FFF2-40B4-BE49-F238E27FC236}">
                <a16:creationId xmlns:a16="http://schemas.microsoft.com/office/drawing/2014/main" id="{904BDFD3-0E97-40F7-98A7-E4B819CE9CFE}"/>
              </a:ext>
            </a:extLst>
          </p:cNvPr>
          <p:cNvSpPr>
            <a:spLocks/>
          </p:cNvSpPr>
          <p:nvPr/>
        </p:nvSpPr>
        <p:spPr bwMode="auto">
          <a:xfrm>
            <a:off x="2681634" y="2095734"/>
            <a:ext cx="439426" cy="358514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6175 w 41028"/>
              <a:gd name="T1" fmla="*/ 36721 h 36721"/>
              <a:gd name="T2" fmla="*/ 41028 w 41028"/>
              <a:gd name="T3" fmla="*/ 12161 h 36721"/>
              <a:gd name="T4" fmla="*/ 21600 w 41028"/>
              <a:gd name="T5" fmla="*/ 21600 h 36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028" h="36721" fill="none" extrusionOk="0">
                <a:moveTo>
                  <a:pt x="6175" y="36720"/>
                </a:moveTo>
                <a:cubicBezTo>
                  <a:pt x="2217" y="32683"/>
                  <a:pt x="0" y="2725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9870" y="0"/>
                  <a:pt x="37414" y="4722"/>
                  <a:pt x="41028" y="12160"/>
                </a:cubicBezTo>
              </a:path>
              <a:path w="41028" h="36721" stroke="0" extrusionOk="0">
                <a:moveTo>
                  <a:pt x="6175" y="36720"/>
                </a:moveTo>
                <a:cubicBezTo>
                  <a:pt x="2217" y="32683"/>
                  <a:pt x="0" y="2725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9870" y="0"/>
                  <a:pt x="37414" y="4722"/>
                  <a:pt x="41028" y="12160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Line 14">
            <a:extLst>
              <a:ext uri="{FF2B5EF4-FFF2-40B4-BE49-F238E27FC236}">
                <a16:creationId xmlns:a16="http://schemas.microsoft.com/office/drawing/2014/main" id="{4B2463F3-F472-47B1-BDAF-8621EFA70A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45965" y="2451143"/>
            <a:ext cx="376085" cy="40865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Line 15">
            <a:extLst>
              <a:ext uri="{FF2B5EF4-FFF2-40B4-BE49-F238E27FC236}">
                <a16:creationId xmlns:a16="http://schemas.microsoft.com/office/drawing/2014/main" id="{6F14B112-7D31-43B6-8D8A-0E4C47220B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2050" y="2448924"/>
            <a:ext cx="381034" cy="40865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28">
            <a:extLst>
              <a:ext uri="{FF2B5EF4-FFF2-40B4-BE49-F238E27FC236}">
                <a16:creationId xmlns:a16="http://schemas.microsoft.com/office/drawing/2014/main" id="{2F1C4235-0FBD-4F73-926A-6435F5AC4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8336" y="1242933"/>
            <a:ext cx="27216" cy="14642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id="{7D003C1B-B05B-4086-AEC9-98E3716F0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8501" y="1408878"/>
            <a:ext cx="73238" cy="28398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Line 30">
            <a:extLst>
              <a:ext uri="{FF2B5EF4-FFF2-40B4-BE49-F238E27FC236}">
                <a16:creationId xmlns:a16="http://schemas.microsoft.com/office/drawing/2014/main" id="{8DD293E9-F7D6-46A4-B340-EDC0480D23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31078" y="1359182"/>
            <a:ext cx="13856" cy="44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Line 31">
            <a:extLst>
              <a:ext uri="{FF2B5EF4-FFF2-40B4-BE49-F238E27FC236}">
                <a16:creationId xmlns:a16="http://schemas.microsoft.com/office/drawing/2014/main" id="{0EE57179-69CE-4B7E-A8D4-FE975102C6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99368" y="1359182"/>
            <a:ext cx="13361" cy="44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32">
            <a:extLst>
              <a:ext uri="{FF2B5EF4-FFF2-40B4-BE49-F238E27FC236}">
                <a16:creationId xmlns:a16="http://schemas.microsoft.com/office/drawing/2014/main" id="{5DB7E698-6FC3-412D-AA82-D0EB80FDD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422" y="1249588"/>
            <a:ext cx="34639" cy="6611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33">
            <a:extLst>
              <a:ext uri="{FF2B5EF4-FFF2-40B4-BE49-F238E27FC236}">
                <a16:creationId xmlns:a16="http://schemas.microsoft.com/office/drawing/2014/main" id="{15C218D6-06AE-4CF9-AED3-32CAC38C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6746" y="1249588"/>
            <a:ext cx="34639" cy="6611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34">
            <a:extLst>
              <a:ext uri="{FF2B5EF4-FFF2-40B4-BE49-F238E27FC236}">
                <a16:creationId xmlns:a16="http://schemas.microsoft.com/office/drawing/2014/main" id="{D411CCAE-3A4C-43F9-B5F1-F20B3AA14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317" y="1242933"/>
            <a:ext cx="27216" cy="14642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F2B7FD0E-640F-46E5-A809-C4D139103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921" y="1510486"/>
            <a:ext cx="235054" cy="127787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4">
            <a:extLst>
              <a:ext uri="{FF2B5EF4-FFF2-40B4-BE49-F238E27FC236}">
                <a16:creationId xmlns:a16="http://schemas.microsoft.com/office/drawing/2014/main" id="{DA97B498-AF59-4724-92A2-0F530A915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3618" y="1616532"/>
            <a:ext cx="1431599" cy="13173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5">
            <a:extLst>
              <a:ext uri="{FF2B5EF4-FFF2-40B4-BE49-F238E27FC236}">
                <a16:creationId xmlns:a16="http://schemas.microsoft.com/office/drawing/2014/main" id="{D27BED95-4241-4BB4-8459-9674AB838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8405" y="1012205"/>
            <a:ext cx="607180" cy="51913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6">
            <a:extLst>
              <a:ext uri="{FF2B5EF4-FFF2-40B4-BE49-F238E27FC236}">
                <a16:creationId xmlns:a16="http://schemas.microsoft.com/office/drawing/2014/main" id="{8EE25F40-6D57-446A-ACF1-A686C95A6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0633" y="1017529"/>
            <a:ext cx="365198" cy="14376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25C0F0EB-520D-412D-B85D-F1C97F894C80}"/>
              </a:ext>
            </a:extLst>
          </p:cNvPr>
          <p:cNvGrpSpPr/>
          <p:nvPr/>
        </p:nvGrpSpPr>
        <p:grpSpPr>
          <a:xfrm>
            <a:off x="4269742" y="2094403"/>
            <a:ext cx="886773" cy="765394"/>
            <a:chOff x="4269742" y="2094403"/>
            <a:chExt cx="886773" cy="765394"/>
          </a:xfrm>
        </p:grpSpPr>
        <p:sp>
          <p:nvSpPr>
            <p:cNvPr id="37" name="Oval 8">
              <a:extLst>
                <a:ext uri="{FF2B5EF4-FFF2-40B4-BE49-F238E27FC236}">
                  <a16:creationId xmlns:a16="http://schemas.microsoft.com/office/drawing/2014/main" id="{B257CE16-FFBF-4172-A49F-76AE7A988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1357" y="2094403"/>
              <a:ext cx="465158" cy="41664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9">
              <a:extLst>
                <a:ext uri="{FF2B5EF4-FFF2-40B4-BE49-F238E27FC236}">
                  <a16:creationId xmlns:a16="http://schemas.microsoft.com/office/drawing/2014/main" id="{899A8DEB-1309-42B5-9688-C60590AE14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9742" y="2094403"/>
              <a:ext cx="465156" cy="41664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C88151A1-7D5B-4876-9DBF-38F028BEB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1804" y="2223965"/>
              <a:ext cx="806603" cy="635830"/>
            </a:xfrm>
            <a:custGeom>
              <a:avLst/>
              <a:gdLst>
                <a:gd name="T0" fmla="*/ 815 w 1630"/>
                <a:gd name="T1" fmla="*/ 1433 h 1433"/>
                <a:gd name="T2" fmla="*/ 1630 w 1630"/>
                <a:gd name="T3" fmla="*/ 443 h 1433"/>
                <a:gd name="T4" fmla="*/ 0 w 1630"/>
                <a:gd name="T5" fmla="*/ 0 h 1433"/>
                <a:gd name="T6" fmla="*/ 7 w 1630"/>
                <a:gd name="T7" fmla="*/ 450 h 1433"/>
                <a:gd name="T8" fmla="*/ 815 w 1630"/>
                <a:gd name="T9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0" h="1433">
                  <a:moveTo>
                    <a:pt x="815" y="1433"/>
                  </a:moveTo>
                  <a:lnTo>
                    <a:pt x="1630" y="443"/>
                  </a:lnTo>
                  <a:lnTo>
                    <a:pt x="0" y="0"/>
                  </a:lnTo>
                  <a:lnTo>
                    <a:pt x="7" y="450"/>
                  </a:lnTo>
                  <a:lnTo>
                    <a:pt x="815" y="1433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Line 11">
              <a:extLst>
                <a:ext uri="{FF2B5EF4-FFF2-40B4-BE49-F238E27FC236}">
                  <a16:creationId xmlns:a16="http://schemas.microsoft.com/office/drawing/2014/main" id="{9FF097B5-7A81-42E1-B4CB-A96048CDEF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12632" y="2385918"/>
              <a:ext cx="426560" cy="465004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Arc 12">
              <a:extLst>
                <a:ext uri="{FF2B5EF4-FFF2-40B4-BE49-F238E27FC236}">
                  <a16:creationId xmlns:a16="http://schemas.microsoft.com/office/drawing/2014/main" id="{B12CE7E5-C8AD-4FA9-B2CC-4B0E954C7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7085" y="2095733"/>
              <a:ext cx="439425" cy="358958"/>
            </a:xfrm>
            <a:custGeom>
              <a:avLst/>
              <a:gdLst>
                <a:gd name="G0" fmla="+- 19437 0 0"/>
                <a:gd name="G1" fmla="+- 21600 0 0"/>
                <a:gd name="G2" fmla="+- 21600 0 0"/>
                <a:gd name="T0" fmla="*/ 0 w 41037"/>
                <a:gd name="T1" fmla="*/ 12178 h 36743"/>
                <a:gd name="T2" fmla="*/ 34840 w 41037"/>
                <a:gd name="T3" fmla="*/ 36743 h 36743"/>
                <a:gd name="T4" fmla="*/ 19437 w 41037"/>
                <a:gd name="T5" fmla="*/ 21600 h 36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037" h="36743" fill="none" extrusionOk="0">
                  <a:moveTo>
                    <a:pt x="0" y="12178"/>
                  </a:moveTo>
                  <a:cubicBezTo>
                    <a:pt x="3610" y="4729"/>
                    <a:pt x="11159" y="0"/>
                    <a:pt x="19437" y="0"/>
                  </a:cubicBezTo>
                  <a:cubicBezTo>
                    <a:pt x="31366" y="0"/>
                    <a:pt x="41037" y="9670"/>
                    <a:pt x="41037" y="21600"/>
                  </a:cubicBezTo>
                  <a:cubicBezTo>
                    <a:pt x="41037" y="27264"/>
                    <a:pt x="38811" y="32703"/>
                    <a:pt x="34839" y="36742"/>
                  </a:cubicBezTo>
                </a:path>
                <a:path w="41037" h="36743" stroke="0" extrusionOk="0">
                  <a:moveTo>
                    <a:pt x="0" y="12178"/>
                  </a:moveTo>
                  <a:cubicBezTo>
                    <a:pt x="3610" y="4729"/>
                    <a:pt x="11159" y="0"/>
                    <a:pt x="19437" y="0"/>
                  </a:cubicBezTo>
                  <a:cubicBezTo>
                    <a:pt x="31366" y="0"/>
                    <a:pt x="41037" y="9670"/>
                    <a:pt x="41037" y="21600"/>
                  </a:cubicBezTo>
                  <a:cubicBezTo>
                    <a:pt x="41037" y="27264"/>
                    <a:pt x="38811" y="32703"/>
                    <a:pt x="34839" y="36742"/>
                  </a:cubicBezTo>
                  <a:lnTo>
                    <a:pt x="19437" y="21600"/>
                  </a:ln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Arc 13">
              <a:extLst>
                <a:ext uri="{FF2B5EF4-FFF2-40B4-BE49-F238E27FC236}">
                  <a16:creationId xmlns:a16="http://schemas.microsoft.com/office/drawing/2014/main" id="{6DB0E628-24A2-434C-B203-BCF72D748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216" y="2095732"/>
              <a:ext cx="439425" cy="35851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6175 w 41028"/>
                <a:gd name="T1" fmla="*/ 36721 h 36721"/>
                <a:gd name="T2" fmla="*/ 41028 w 41028"/>
                <a:gd name="T3" fmla="*/ 12161 h 36721"/>
                <a:gd name="T4" fmla="*/ 21600 w 41028"/>
                <a:gd name="T5" fmla="*/ 21600 h 36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028" h="36721" fill="none" extrusionOk="0">
                  <a:moveTo>
                    <a:pt x="6175" y="36720"/>
                  </a:moveTo>
                  <a:cubicBezTo>
                    <a:pt x="2217" y="32683"/>
                    <a:pt x="0" y="2725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870" y="0"/>
                    <a:pt x="37414" y="4722"/>
                    <a:pt x="41028" y="12160"/>
                  </a:cubicBezTo>
                </a:path>
                <a:path w="41028" h="36721" stroke="0" extrusionOk="0">
                  <a:moveTo>
                    <a:pt x="6175" y="36720"/>
                  </a:moveTo>
                  <a:cubicBezTo>
                    <a:pt x="2217" y="32683"/>
                    <a:pt x="0" y="2725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870" y="0"/>
                    <a:pt x="37414" y="4722"/>
                    <a:pt x="41028" y="1216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Line 14">
              <a:extLst>
                <a:ext uri="{FF2B5EF4-FFF2-40B4-BE49-F238E27FC236}">
                  <a16:creationId xmlns:a16="http://schemas.microsoft.com/office/drawing/2014/main" id="{3248CAFA-84F3-4624-88DC-4D74EFFF01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36542" y="2451145"/>
              <a:ext cx="376086" cy="4086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Line 15">
              <a:extLst>
                <a:ext uri="{FF2B5EF4-FFF2-40B4-BE49-F238E27FC236}">
                  <a16:creationId xmlns:a16="http://schemas.microsoft.com/office/drawing/2014/main" id="{72CE7F9C-72A8-4352-9632-145B0963B3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12638" y="2448922"/>
              <a:ext cx="381035" cy="4086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5" name="Oval 28">
            <a:extLst>
              <a:ext uri="{FF2B5EF4-FFF2-40B4-BE49-F238E27FC236}">
                <a16:creationId xmlns:a16="http://schemas.microsoft.com/office/drawing/2014/main" id="{1BF78024-5506-4714-8115-9E3F8C527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921" y="1242933"/>
            <a:ext cx="27216" cy="14642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29">
            <a:extLst>
              <a:ext uri="{FF2B5EF4-FFF2-40B4-BE49-F238E27FC236}">
                <a16:creationId xmlns:a16="http://schemas.microsoft.com/office/drawing/2014/main" id="{769B3E61-0171-4E92-95E7-2E0C9D559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087" y="1408878"/>
            <a:ext cx="73238" cy="28398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ne 30">
            <a:extLst>
              <a:ext uri="{FF2B5EF4-FFF2-40B4-BE49-F238E27FC236}">
                <a16:creationId xmlns:a16="http://schemas.microsoft.com/office/drawing/2014/main" id="{0751CE81-93EA-4DA3-B835-1E412C3DCD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21664" y="1359182"/>
            <a:ext cx="13855" cy="44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ne 31">
            <a:extLst>
              <a:ext uri="{FF2B5EF4-FFF2-40B4-BE49-F238E27FC236}">
                <a16:creationId xmlns:a16="http://schemas.microsoft.com/office/drawing/2014/main" id="{BCD361E1-23BE-4761-B7FC-E0AB1919D3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89953" y="1359182"/>
            <a:ext cx="13361" cy="44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32">
            <a:extLst>
              <a:ext uri="{FF2B5EF4-FFF2-40B4-BE49-F238E27FC236}">
                <a16:creationId xmlns:a16="http://schemas.microsoft.com/office/drawing/2014/main" id="{B7F63F43-8C06-4BC2-BA4C-89DDA5034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008" y="1249588"/>
            <a:ext cx="34639" cy="6611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33">
            <a:extLst>
              <a:ext uri="{FF2B5EF4-FFF2-40B4-BE49-F238E27FC236}">
                <a16:creationId xmlns:a16="http://schemas.microsoft.com/office/drawing/2014/main" id="{8149DF4E-D6FA-4335-9117-EB3249728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7332" y="1249588"/>
            <a:ext cx="34639" cy="6611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34">
            <a:extLst>
              <a:ext uri="{FF2B5EF4-FFF2-40B4-BE49-F238E27FC236}">
                <a16:creationId xmlns:a16="http://schemas.microsoft.com/office/drawing/2014/main" id="{2AAE211B-6F26-49B7-8372-D9187CA73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2903" y="1242933"/>
            <a:ext cx="27216" cy="14642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D3831711-12CB-48BA-84AC-74BD4D2078A5}"/>
              </a:ext>
            </a:extLst>
          </p:cNvPr>
          <p:cNvCxnSpPr>
            <a:cxnSpLocks/>
          </p:cNvCxnSpPr>
          <p:nvPr/>
        </p:nvCxnSpPr>
        <p:spPr>
          <a:xfrm flipV="1">
            <a:off x="3174999" y="1087240"/>
            <a:ext cx="942333" cy="35003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53">
            <a:extLst>
              <a:ext uri="{FF2B5EF4-FFF2-40B4-BE49-F238E27FC236}">
                <a16:creationId xmlns:a16="http://schemas.microsoft.com/office/drawing/2014/main" id="{CB8DB8E2-D450-447B-A6DE-E969224A63AB}"/>
              </a:ext>
            </a:extLst>
          </p:cNvPr>
          <p:cNvCxnSpPr>
            <a:cxnSpLocks/>
          </p:cNvCxnSpPr>
          <p:nvPr/>
        </p:nvCxnSpPr>
        <p:spPr>
          <a:xfrm>
            <a:off x="3174999" y="1437276"/>
            <a:ext cx="1094746" cy="70509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09CB300-B43C-4E9E-9F0B-DA3A1169CA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0728284"/>
      </p:ext>
    </p:extLst>
  </p:cSld>
  <p:clrMapOvr>
    <a:masterClrMapping/>
  </p:clrMapOvr>
  <p:transition spd="slow" advTm="8600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D334A-3E42-42F6-8F55-14B224F0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58" y="365126"/>
            <a:ext cx="7147567" cy="315912"/>
          </a:xfrm>
        </p:spPr>
        <p:txBody>
          <a:bodyPr>
            <a:noAutofit/>
          </a:bodyPr>
          <a:lstStyle/>
          <a:p>
            <a:r>
              <a:rPr lang="de-DE" sz="2400" b="1" u="sng" dirty="0">
                <a:solidFill>
                  <a:prstClr val="black"/>
                </a:solidFill>
              </a:rPr>
              <a:t>Handwerkszeug für emotional wirksame Kommunikation</a:t>
            </a:r>
            <a:endParaRPr lang="de-DE" sz="2400" b="1" u="sng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719666C-4C45-4B26-A061-6F9E93EF30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96" t="4465" r="25652" b="15860"/>
          <a:stretch/>
        </p:blipFill>
        <p:spPr>
          <a:xfrm>
            <a:off x="7724775" y="0"/>
            <a:ext cx="4467225" cy="687513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BC91A24-3DEB-4938-A0D1-1357C4226FE6}"/>
              </a:ext>
            </a:extLst>
          </p:cNvPr>
          <p:cNvSpPr txBox="1"/>
          <p:nvPr/>
        </p:nvSpPr>
        <p:spPr>
          <a:xfrm>
            <a:off x="8811242" y="446168"/>
            <a:ext cx="2843603" cy="461665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76912 w 2858211"/>
              <a:gd name="connsiteY0" fmla="*/ 0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76912 w 2858211"/>
              <a:gd name="connsiteY4" fmla="*/ 0 h 931876"/>
              <a:gd name="connsiteX0" fmla="*/ 136732 w 2918031"/>
              <a:gd name="connsiteY0" fmla="*/ 0 h 931876"/>
              <a:gd name="connsiteX1" fmla="*/ 2918031 w 2918031"/>
              <a:gd name="connsiteY1" fmla="*/ 0 h 931876"/>
              <a:gd name="connsiteX2" fmla="*/ 2755662 w 2918031"/>
              <a:gd name="connsiteY2" fmla="*/ 931876 h 931876"/>
              <a:gd name="connsiteX3" fmla="*/ 0 w 2918031"/>
              <a:gd name="connsiteY3" fmla="*/ 914785 h 931876"/>
              <a:gd name="connsiteX4" fmla="*/ 136732 w 2918031"/>
              <a:gd name="connsiteY4" fmla="*/ 0 h 931876"/>
              <a:gd name="connsiteX0" fmla="*/ 136732 w 2918031"/>
              <a:gd name="connsiteY0" fmla="*/ 0 h 931876"/>
              <a:gd name="connsiteX1" fmla="*/ 2918031 w 2918031"/>
              <a:gd name="connsiteY1" fmla="*/ 0 h 931876"/>
              <a:gd name="connsiteX2" fmla="*/ 2846038 w 2918031"/>
              <a:gd name="connsiteY2" fmla="*/ 931876 h 931876"/>
              <a:gd name="connsiteX3" fmla="*/ 0 w 2918031"/>
              <a:gd name="connsiteY3" fmla="*/ 914785 h 931876"/>
              <a:gd name="connsiteX4" fmla="*/ 136732 w 2918031"/>
              <a:gd name="connsiteY4" fmla="*/ 0 h 931876"/>
              <a:gd name="connsiteX0" fmla="*/ 136732 w 2902082"/>
              <a:gd name="connsiteY0" fmla="*/ 0 h 931876"/>
              <a:gd name="connsiteX1" fmla="*/ 2902082 w 2902082"/>
              <a:gd name="connsiteY1" fmla="*/ 0 h 931876"/>
              <a:gd name="connsiteX2" fmla="*/ 2846038 w 2902082"/>
              <a:gd name="connsiteY2" fmla="*/ 931876 h 931876"/>
              <a:gd name="connsiteX3" fmla="*/ 0 w 2902082"/>
              <a:gd name="connsiteY3" fmla="*/ 914785 h 931876"/>
              <a:gd name="connsiteX4" fmla="*/ 136732 w 2902082"/>
              <a:gd name="connsiteY4" fmla="*/ 0 h 931876"/>
              <a:gd name="connsiteX0" fmla="*/ 78253 w 2843603"/>
              <a:gd name="connsiteY0" fmla="*/ 0 h 931876"/>
              <a:gd name="connsiteX1" fmla="*/ 2843603 w 2843603"/>
              <a:gd name="connsiteY1" fmla="*/ 0 h 931876"/>
              <a:gd name="connsiteX2" fmla="*/ 2787559 w 2843603"/>
              <a:gd name="connsiteY2" fmla="*/ 931876 h 931876"/>
              <a:gd name="connsiteX3" fmla="*/ 0 w 2843603"/>
              <a:gd name="connsiteY3" fmla="*/ 904055 h 931876"/>
              <a:gd name="connsiteX4" fmla="*/ 78253 w 2843603"/>
              <a:gd name="connsiteY4" fmla="*/ 0 h 931876"/>
              <a:gd name="connsiteX0" fmla="*/ 62304 w 2843603"/>
              <a:gd name="connsiteY0" fmla="*/ 0 h 931876"/>
              <a:gd name="connsiteX1" fmla="*/ 2843603 w 2843603"/>
              <a:gd name="connsiteY1" fmla="*/ 0 h 931876"/>
              <a:gd name="connsiteX2" fmla="*/ 2787559 w 2843603"/>
              <a:gd name="connsiteY2" fmla="*/ 931876 h 931876"/>
              <a:gd name="connsiteX3" fmla="*/ 0 w 2843603"/>
              <a:gd name="connsiteY3" fmla="*/ 904055 h 931876"/>
              <a:gd name="connsiteX4" fmla="*/ 62304 w 2843603"/>
              <a:gd name="connsiteY4" fmla="*/ 0 h 93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603" h="931876">
                <a:moveTo>
                  <a:pt x="62304" y="0"/>
                </a:moveTo>
                <a:lnTo>
                  <a:pt x="2843603" y="0"/>
                </a:lnTo>
                <a:lnTo>
                  <a:pt x="2787559" y="931876"/>
                </a:lnTo>
                <a:lnTo>
                  <a:pt x="0" y="904055"/>
                </a:lnTo>
                <a:lnTo>
                  <a:pt x="62304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Gesprächs-“Technik“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536DEEB-684A-47C5-808A-7AA4E018CD94}"/>
              </a:ext>
            </a:extLst>
          </p:cNvPr>
          <p:cNvSpPr txBox="1"/>
          <p:nvPr/>
        </p:nvSpPr>
        <p:spPr>
          <a:xfrm>
            <a:off x="8569729" y="1313989"/>
            <a:ext cx="2947843" cy="1384995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119641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19641 w 2858211"/>
              <a:gd name="connsiteY4" fmla="*/ 8546 h 931876"/>
              <a:gd name="connsiteX0" fmla="*/ 188008 w 2926578"/>
              <a:gd name="connsiteY0" fmla="*/ 8546 h 931876"/>
              <a:gd name="connsiteX1" fmla="*/ 2926578 w 2926578"/>
              <a:gd name="connsiteY1" fmla="*/ 0 h 931876"/>
              <a:gd name="connsiteX2" fmla="*/ 2764209 w 2926578"/>
              <a:gd name="connsiteY2" fmla="*/ 931876 h 931876"/>
              <a:gd name="connsiteX3" fmla="*/ 0 w 2926578"/>
              <a:gd name="connsiteY3" fmla="*/ 906239 h 931876"/>
              <a:gd name="connsiteX4" fmla="*/ 188008 w 2926578"/>
              <a:gd name="connsiteY4" fmla="*/ 8546 h 931876"/>
              <a:gd name="connsiteX0" fmla="*/ 198640 w 2926578"/>
              <a:gd name="connsiteY0" fmla="*/ 12289 h 931876"/>
              <a:gd name="connsiteX1" fmla="*/ 2926578 w 2926578"/>
              <a:gd name="connsiteY1" fmla="*/ 0 h 931876"/>
              <a:gd name="connsiteX2" fmla="*/ 2764209 w 2926578"/>
              <a:gd name="connsiteY2" fmla="*/ 931876 h 931876"/>
              <a:gd name="connsiteX3" fmla="*/ 0 w 2926578"/>
              <a:gd name="connsiteY3" fmla="*/ 906239 h 931876"/>
              <a:gd name="connsiteX4" fmla="*/ 198640 w 2926578"/>
              <a:gd name="connsiteY4" fmla="*/ 12289 h 931876"/>
              <a:gd name="connsiteX0" fmla="*/ 145477 w 2873415"/>
              <a:gd name="connsiteY0" fmla="*/ 12289 h 931876"/>
              <a:gd name="connsiteX1" fmla="*/ 2873415 w 2873415"/>
              <a:gd name="connsiteY1" fmla="*/ 0 h 931876"/>
              <a:gd name="connsiteX2" fmla="*/ 2711046 w 2873415"/>
              <a:gd name="connsiteY2" fmla="*/ 931876 h 931876"/>
              <a:gd name="connsiteX3" fmla="*/ 0 w 2873415"/>
              <a:gd name="connsiteY3" fmla="*/ 909983 h 931876"/>
              <a:gd name="connsiteX4" fmla="*/ 145477 w 2873415"/>
              <a:gd name="connsiteY4" fmla="*/ 12289 h 931876"/>
              <a:gd name="connsiteX0" fmla="*/ 166742 w 2894680"/>
              <a:gd name="connsiteY0" fmla="*/ 12289 h 931876"/>
              <a:gd name="connsiteX1" fmla="*/ 2894680 w 2894680"/>
              <a:gd name="connsiteY1" fmla="*/ 0 h 931876"/>
              <a:gd name="connsiteX2" fmla="*/ 2732311 w 2894680"/>
              <a:gd name="connsiteY2" fmla="*/ 931876 h 931876"/>
              <a:gd name="connsiteX3" fmla="*/ 0 w 2894680"/>
              <a:gd name="connsiteY3" fmla="*/ 909983 h 931876"/>
              <a:gd name="connsiteX4" fmla="*/ 166742 w 2894680"/>
              <a:gd name="connsiteY4" fmla="*/ 12289 h 931876"/>
              <a:gd name="connsiteX0" fmla="*/ 166742 w 2947843"/>
              <a:gd name="connsiteY0" fmla="*/ 8546 h 928133"/>
              <a:gd name="connsiteX1" fmla="*/ 2947843 w 2947843"/>
              <a:gd name="connsiteY1" fmla="*/ 0 h 928133"/>
              <a:gd name="connsiteX2" fmla="*/ 2732311 w 2947843"/>
              <a:gd name="connsiteY2" fmla="*/ 928133 h 928133"/>
              <a:gd name="connsiteX3" fmla="*/ 0 w 2947843"/>
              <a:gd name="connsiteY3" fmla="*/ 906240 h 928133"/>
              <a:gd name="connsiteX4" fmla="*/ 166742 w 2947843"/>
              <a:gd name="connsiteY4" fmla="*/ 8546 h 928133"/>
              <a:gd name="connsiteX0" fmla="*/ 166742 w 2947843"/>
              <a:gd name="connsiteY0" fmla="*/ 8546 h 928133"/>
              <a:gd name="connsiteX1" fmla="*/ 2947843 w 2947843"/>
              <a:gd name="connsiteY1" fmla="*/ 0 h 928133"/>
              <a:gd name="connsiteX2" fmla="*/ 2774841 w 2947843"/>
              <a:gd name="connsiteY2" fmla="*/ 928133 h 928133"/>
              <a:gd name="connsiteX3" fmla="*/ 0 w 2947843"/>
              <a:gd name="connsiteY3" fmla="*/ 906240 h 928133"/>
              <a:gd name="connsiteX4" fmla="*/ 166742 w 2947843"/>
              <a:gd name="connsiteY4" fmla="*/ 8546 h 92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7843" h="928133">
                <a:moveTo>
                  <a:pt x="166742" y="8546"/>
                </a:moveTo>
                <a:lnTo>
                  <a:pt x="2947843" y="0"/>
                </a:lnTo>
                <a:lnTo>
                  <a:pt x="2774841" y="928133"/>
                </a:lnTo>
                <a:lnTo>
                  <a:pt x="0" y="906240"/>
                </a:lnTo>
                <a:lnTo>
                  <a:pt x="166742" y="8546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Handwerkszeug:</a:t>
            </a:r>
          </a:p>
          <a:p>
            <a:pPr marL="285750" marR="0" lvl="0" indent="-1952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000" dirty="0">
                <a:solidFill>
                  <a:prstClr val="black"/>
                </a:solidFill>
              </a:rPr>
              <a:t>Klare Botschaften</a:t>
            </a:r>
          </a:p>
          <a:p>
            <a:pPr marL="285750" marR="0" lvl="0" indent="-1952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400" b="1" dirty="0">
                <a:solidFill>
                  <a:prstClr val="black"/>
                </a:solidFill>
              </a:rPr>
              <a:t>Aktiv Zuhören</a:t>
            </a:r>
          </a:p>
          <a:p>
            <a:pPr marL="285750" marR="0" lvl="0" indent="-1952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000" dirty="0">
                <a:solidFill>
                  <a:prstClr val="black"/>
                </a:solidFill>
              </a:rPr>
              <a:t>Ich-Botschaften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C89D39B-BD48-428B-A437-611EC9F6D87B}"/>
              </a:ext>
            </a:extLst>
          </p:cNvPr>
          <p:cNvSpPr txBox="1"/>
          <p:nvPr/>
        </p:nvSpPr>
        <p:spPr>
          <a:xfrm>
            <a:off x="8323100" y="2813397"/>
            <a:ext cx="2995489" cy="1631216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111095 w 2858211"/>
              <a:gd name="connsiteY0" fmla="*/ 0 h 947972"/>
              <a:gd name="connsiteX1" fmla="*/ 2858211 w 2858211"/>
              <a:gd name="connsiteY1" fmla="*/ 16096 h 947972"/>
              <a:gd name="connsiteX2" fmla="*/ 2695842 w 2858211"/>
              <a:gd name="connsiteY2" fmla="*/ 947972 h 947972"/>
              <a:gd name="connsiteX3" fmla="*/ 0 w 2858211"/>
              <a:gd name="connsiteY3" fmla="*/ 922335 h 947972"/>
              <a:gd name="connsiteX4" fmla="*/ 111095 w 2858211"/>
              <a:gd name="connsiteY4" fmla="*/ 0 h 947972"/>
              <a:gd name="connsiteX0" fmla="*/ 111095 w 2858211"/>
              <a:gd name="connsiteY0" fmla="*/ 0 h 960294"/>
              <a:gd name="connsiteX1" fmla="*/ 2858211 w 2858211"/>
              <a:gd name="connsiteY1" fmla="*/ 16096 h 960294"/>
              <a:gd name="connsiteX2" fmla="*/ 2798391 w 2858211"/>
              <a:gd name="connsiteY2" fmla="*/ 960294 h 960294"/>
              <a:gd name="connsiteX3" fmla="*/ 0 w 2858211"/>
              <a:gd name="connsiteY3" fmla="*/ 922335 h 960294"/>
              <a:gd name="connsiteX4" fmla="*/ 111095 w 2858211"/>
              <a:gd name="connsiteY4" fmla="*/ 0 h 960294"/>
              <a:gd name="connsiteX0" fmla="*/ 111095 w 2883848"/>
              <a:gd name="connsiteY0" fmla="*/ 0 h 960294"/>
              <a:gd name="connsiteX1" fmla="*/ 2883848 w 2883848"/>
              <a:gd name="connsiteY1" fmla="*/ 16096 h 960294"/>
              <a:gd name="connsiteX2" fmla="*/ 2798391 w 2883848"/>
              <a:gd name="connsiteY2" fmla="*/ 960294 h 960294"/>
              <a:gd name="connsiteX3" fmla="*/ 0 w 2883848"/>
              <a:gd name="connsiteY3" fmla="*/ 922335 h 960294"/>
              <a:gd name="connsiteX4" fmla="*/ 111095 w 2883848"/>
              <a:gd name="connsiteY4" fmla="*/ 0 h 960294"/>
              <a:gd name="connsiteX0" fmla="*/ 164258 w 2883848"/>
              <a:gd name="connsiteY0" fmla="*/ 0 h 960294"/>
              <a:gd name="connsiteX1" fmla="*/ 2883848 w 2883848"/>
              <a:gd name="connsiteY1" fmla="*/ 16096 h 960294"/>
              <a:gd name="connsiteX2" fmla="*/ 2798391 w 2883848"/>
              <a:gd name="connsiteY2" fmla="*/ 960294 h 960294"/>
              <a:gd name="connsiteX3" fmla="*/ 0 w 2883848"/>
              <a:gd name="connsiteY3" fmla="*/ 922335 h 960294"/>
              <a:gd name="connsiteX4" fmla="*/ 164258 w 2883848"/>
              <a:gd name="connsiteY4" fmla="*/ 0 h 960294"/>
              <a:gd name="connsiteX0" fmla="*/ 206788 w 2926378"/>
              <a:gd name="connsiteY0" fmla="*/ 0 h 960294"/>
              <a:gd name="connsiteX1" fmla="*/ 2926378 w 2926378"/>
              <a:gd name="connsiteY1" fmla="*/ 16096 h 960294"/>
              <a:gd name="connsiteX2" fmla="*/ 2840921 w 2926378"/>
              <a:gd name="connsiteY2" fmla="*/ 960294 h 960294"/>
              <a:gd name="connsiteX3" fmla="*/ 0 w 2926378"/>
              <a:gd name="connsiteY3" fmla="*/ 922335 h 960294"/>
              <a:gd name="connsiteX4" fmla="*/ 206788 w 2926378"/>
              <a:gd name="connsiteY4" fmla="*/ 0 h 960294"/>
              <a:gd name="connsiteX0" fmla="*/ 206788 w 2926378"/>
              <a:gd name="connsiteY0" fmla="*/ 0 h 960294"/>
              <a:gd name="connsiteX1" fmla="*/ 2926378 w 2926378"/>
              <a:gd name="connsiteY1" fmla="*/ 16096 h 960294"/>
              <a:gd name="connsiteX2" fmla="*/ 2777126 w 2926378"/>
              <a:gd name="connsiteY2" fmla="*/ 960294 h 960294"/>
              <a:gd name="connsiteX3" fmla="*/ 0 w 2926378"/>
              <a:gd name="connsiteY3" fmla="*/ 922335 h 960294"/>
              <a:gd name="connsiteX4" fmla="*/ 206788 w 2926378"/>
              <a:gd name="connsiteY4" fmla="*/ 0 h 960294"/>
              <a:gd name="connsiteX0" fmla="*/ 206788 w 2995489"/>
              <a:gd name="connsiteY0" fmla="*/ 0 h 960294"/>
              <a:gd name="connsiteX1" fmla="*/ 2995489 w 2995489"/>
              <a:gd name="connsiteY1" fmla="*/ 22355 h 960294"/>
              <a:gd name="connsiteX2" fmla="*/ 2777126 w 2995489"/>
              <a:gd name="connsiteY2" fmla="*/ 960294 h 960294"/>
              <a:gd name="connsiteX3" fmla="*/ 0 w 2995489"/>
              <a:gd name="connsiteY3" fmla="*/ 922335 h 960294"/>
              <a:gd name="connsiteX4" fmla="*/ 206788 w 2995489"/>
              <a:gd name="connsiteY4" fmla="*/ 0 h 96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5489" h="960294">
                <a:moveTo>
                  <a:pt x="206788" y="0"/>
                </a:moveTo>
                <a:lnTo>
                  <a:pt x="2995489" y="22355"/>
                </a:lnTo>
                <a:lnTo>
                  <a:pt x="2777126" y="960294"/>
                </a:lnTo>
                <a:lnTo>
                  <a:pt x="0" y="922335"/>
                </a:lnTo>
                <a:lnTo>
                  <a:pt x="206788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Haltungen:</a:t>
            </a:r>
          </a:p>
          <a:p>
            <a:pPr marL="285750" marR="0" lvl="0" indent="-1952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000" dirty="0">
                <a:solidFill>
                  <a:prstClr val="black"/>
                </a:solidFill>
              </a:rPr>
              <a:t>Interesse / Wertschätzung</a:t>
            </a:r>
          </a:p>
          <a:p>
            <a:pPr marL="285750" marR="0" lvl="0" indent="-1952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000" dirty="0">
                <a:solidFill>
                  <a:prstClr val="black"/>
                </a:solidFill>
              </a:rPr>
              <a:t>Persönliche Offenheit / Authentizität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6EBF837A-9723-4D5D-A120-AFEA38397DB1}"/>
              </a:ext>
            </a:extLst>
          </p:cNvPr>
          <p:cNvSpPr txBox="1"/>
          <p:nvPr/>
        </p:nvSpPr>
        <p:spPr>
          <a:xfrm>
            <a:off x="636824" y="3212474"/>
            <a:ext cx="6590625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400" b="1" dirty="0"/>
              <a:t>zu: Aktiv Zuhören</a:t>
            </a: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Aufgreifen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/>
              <a:t>Inhalt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/>
              <a:t>Emotion (nachempfindend)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offene Frage (W-Frage)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/>
              <a:t>INTERESSE an der Antwort</a:t>
            </a:r>
          </a:p>
          <a:p>
            <a:pPr marL="0" lvl="1"/>
            <a:endParaRPr lang="de-DE" sz="2400" b="1" dirty="0"/>
          </a:p>
          <a:p>
            <a:pPr marL="0" lvl="1"/>
            <a:r>
              <a:rPr lang="de-DE" sz="2400" b="1" dirty="0">
                <a:highlight>
                  <a:srgbClr val="FFFF00"/>
                </a:highlight>
              </a:rPr>
              <a:t>Ziel: Verstehen / Ich zeige, dass ich verstehen will.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0F6D0B9F-4E2B-444E-A797-057F03CD7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8336" y="1510486"/>
            <a:ext cx="235053" cy="127788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4">
            <a:extLst>
              <a:ext uri="{FF2B5EF4-FFF2-40B4-BE49-F238E27FC236}">
                <a16:creationId xmlns:a16="http://schemas.microsoft.com/office/drawing/2014/main" id="{6C8E0138-7D69-45C2-B305-3E09B6E76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032" y="1616532"/>
            <a:ext cx="1431599" cy="13173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3E044B21-4E2C-4A52-BCB1-B26EAEEF6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819" y="1012205"/>
            <a:ext cx="607180" cy="51913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6">
            <a:extLst>
              <a:ext uri="{FF2B5EF4-FFF2-40B4-BE49-F238E27FC236}">
                <a16:creationId xmlns:a16="http://schemas.microsoft.com/office/drawing/2014/main" id="{320FB30F-F11C-4757-A7A6-93838E45F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0047" y="1017529"/>
            <a:ext cx="365198" cy="14376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8">
            <a:extLst>
              <a:ext uri="{FF2B5EF4-FFF2-40B4-BE49-F238E27FC236}">
                <a16:creationId xmlns:a16="http://schemas.microsoft.com/office/drawing/2014/main" id="{CCD944AB-DD7F-479B-A9C4-FC8E99B38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0771" y="2094403"/>
            <a:ext cx="465158" cy="4166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9">
            <a:extLst>
              <a:ext uri="{FF2B5EF4-FFF2-40B4-BE49-F238E27FC236}">
                <a16:creationId xmlns:a16="http://schemas.microsoft.com/office/drawing/2014/main" id="{1603905F-1085-4ECB-BC6A-40DC58BBA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9160" y="2094403"/>
            <a:ext cx="465158" cy="4166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768C8F96-B112-4165-B930-135EA2039D6C}"/>
              </a:ext>
            </a:extLst>
          </p:cNvPr>
          <p:cNvSpPr>
            <a:spLocks/>
          </p:cNvSpPr>
          <p:nvPr/>
        </p:nvSpPr>
        <p:spPr bwMode="auto">
          <a:xfrm>
            <a:off x="2721222" y="2223965"/>
            <a:ext cx="806604" cy="635830"/>
          </a:xfrm>
          <a:custGeom>
            <a:avLst/>
            <a:gdLst>
              <a:gd name="T0" fmla="*/ 815 w 1630"/>
              <a:gd name="T1" fmla="*/ 1433 h 1433"/>
              <a:gd name="T2" fmla="*/ 1630 w 1630"/>
              <a:gd name="T3" fmla="*/ 443 h 1433"/>
              <a:gd name="T4" fmla="*/ 0 w 1630"/>
              <a:gd name="T5" fmla="*/ 0 h 1433"/>
              <a:gd name="T6" fmla="*/ 7 w 1630"/>
              <a:gd name="T7" fmla="*/ 450 h 1433"/>
              <a:gd name="T8" fmla="*/ 815 w 1630"/>
              <a:gd name="T9" fmla="*/ 1433 h 1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0" h="1433">
                <a:moveTo>
                  <a:pt x="815" y="1433"/>
                </a:moveTo>
                <a:lnTo>
                  <a:pt x="1630" y="443"/>
                </a:lnTo>
                <a:lnTo>
                  <a:pt x="0" y="0"/>
                </a:lnTo>
                <a:lnTo>
                  <a:pt x="7" y="450"/>
                </a:lnTo>
                <a:lnTo>
                  <a:pt x="815" y="14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Line 11">
            <a:extLst>
              <a:ext uri="{FF2B5EF4-FFF2-40B4-BE49-F238E27FC236}">
                <a16:creationId xmlns:a16="http://schemas.microsoft.com/office/drawing/2014/main" id="{9E80EDBC-202A-451F-962C-AA9EDB0DC1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2050" y="2385918"/>
            <a:ext cx="426560" cy="465003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c 12">
            <a:extLst>
              <a:ext uri="{FF2B5EF4-FFF2-40B4-BE49-F238E27FC236}">
                <a16:creationId xmlns:a16="http://schemas.microsoft.com/office/drawing/2014/main" id="{DAF78BE7-6364-4EFD-9087-4E4286B756D3}"/>
              </a:ext>
            </a:extLst>
          </p:cNvPr>
          <p:cNvSpPr>
            <a:spLocks/>
          </p:cNvSpPr>
          <p:nvPr/>
        </p:nvSpPr>
        <p:spPr bwMode="auto">
          <a:xfrm>
            <a:off x="3126503" y="2095734"/>
            <a:ext cx="439426" cy="358958"/>
          </a:xfrm>
          <a:custGeom>
            <a:avLst/>
            <a:gdLst>
              <a:gd name="G0" fmla="+- 19437 0 0"/>
              <a:gd name="G1" fmla="+- 21600 0 0"/>
              <a:gd name="G2" fmla="+- 21600 0 0"/>
              <a:gd name="T0" fmla="*/ 0 w 41037"/>
              <a:gd name="T1" fmla="*/ 12178 h 36743"/>
              <a:gd name="T2" fmla="*/ 34840 w 41037"/>
              <a:gd name="T3" fmla="*/ 36743 h 36743"/>
              <a:gd name="T4" fmla="*/ 19437 w 41037"/>
              <a:gd name="T5" fmla="*/ 21600 h 36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037" h="36743" fill="none" extrusionOk="0">
                <a:moveTo>
                  <a:pt x="0" y="12178"/>
                </a:moveTo>
                <a:cubicBezTo>
                  <a:pt x="3610" y="4729"/>
                  <a:pt x="11159" y="0"/>
                  <a:pt x="19437" y="0"/>
                </a:cubicBezTo>
                <a:cubicBezTo>
                  <a:pt x="31366" y="0"/>
                  <a:pt x="41037" y="9670"/>
                  <a:pt x="41037" y="21600"/>
                </a:cubicBezTo>
                <a:cubicBezTo>
                  <a:pt x="41037" y="27264"/>
                  <a:pt x="38811" y="32703"/>
                  <a:pt x="34839" y="36742"/>
                </a:cubicBezTo>
              </a:path>
              <a:path w="41037" h="36743" stroke="0" extrusionOk="0">
                <a:moveTo>
                  <a:pt x="0" y="12178"/>
                </a:moveTo>
                <a:cubicBezTo>
                  <a:pt x="3610" y="4729"/>
                  <a:pt x="11159" y="0"/>
                  <a:pt x="19437" y="0"/>
                </a:cubicBezTo>
                <a:cubicBezTo>
                  <a:pt x="31366" y="0"/>
                  <a:pt x="41037" y="9670"/>
                  <a:pt x="41037" y="21600"/>
                </a:cubicBezTo>
                <a:cubicBezTo>
                  <a:pt x="41037" y="27264"/>
                  <a:pt x="38811" y="32703"/>
                  <a:pt x="34839" y="36742"/>
                </a:cubicBezTo>
                <a:lnTo>
                  <a:pt x="19437" y="21600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c 13">
            <a:extLst>
              <a:ext uri="{FF2B5EF4-FFF2-40B4-BE49-F238E27FC236}">
                <a16:creationId xmlns:a16="http://schemas.microsoft.com/office/drawing/2014/main" id="{904BDFD3-0E97-40F7-98A7-E4B819CE9CFE}"/>
              </a:ext>
            </a:extLst>
          </p:cNvPr>
          <p:cNvSpPr>
            <a:spLocks/>
          </p:cNvSpPr>
          <p:nvPr/>
        </p:nvSpPr>
        <p:spPr bwMode="auto">
          <a:xfrm>
            <a:off x="2681634" y="2095734"/>
            <a:ext cx="439426" cy="358514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6175 w 41028"/>
              <a:gd name="T1" fmla="*/ 36721 h 36721"/>
              <a:gd name="T2" fmla="*/ 41028 w 41028"/>
              <a:gd name="T3" fmla="*/ 12161 h 36721"/>
              <a:gd name="T4" fmla="*/ 21600 w 41028"/>
              <a:gd name="T5" fmla="*/ 21600 h 36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028" h="36721" fill="none" extrusionOk="0">
                <a:moveTo>
                  <a:pt x="6175" y="36720"/>
                </a:moveTo>
                <a:cubicBezTo>
                  <a:pt x="2217" y="32683"/>
                  <a:pt x="0" y="2725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9870" y="0"/>
                  <a:pt x="37414" y="4722"/>
                  <a:pt x="41028" y="12160"/>
                </a:cubicBezTo>
              </a:path>
              <a:path w="41028" h="36721" stroke="0" extrusionOk="0">
                <a:moveTo>
                  <a:pt x="6175" y="36720"/>
                </a:moveTo>
                <a:cubicBezTo>
                  <a:pt x="2217" y="32683"/>
                  <a:pt x="0" y="2725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9870" y="0"/>
                  <a:pt x="37414" y="4722"/>
                  <a:pt x="41028" y="12160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Line 14">
            <a:extLst>
              <a:ext uri="{FF2B5EF4-FFF2-40B4-BE49-F238E27FC236}">
                <a16:creationId xmlns:a16="http://schemas.microsoft.com/office/drawing/2014/main" id="{4B2463F3-F472-47B1-BDAF-8621EFA70A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45965" y="2451143"/>
            <a:ext cx="376085" cy="40865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Line 15">
            <a:extLst>
              <a:ext uri="{FF2B5EF4-FFF2-40B4-BE49-F238E27FC236}">
                <a16:creationId xmlns:a16="http://schemas.microsoft.com/office/drawing/2014/main" id="{6F14B112-7D31-43B6-8D8A-0E4C47220B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2050" y="2448924"/>
            <a:ext cx="381034" cy="40865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28">
            <a:extLst>
              <a:ext uri="{FF2B5EF4-FFF2-40B4-BE49-F238E27FC236}">
                <a16:creationId xmlns:a16="http://schemas.microsoft.com/office/drawing/2014/main" id="{2F1C4235-0FBD-4F73-926A-6435F5AC4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8336" y="1242933"/>
            <a:ext cx="27216" cy="14642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id="{7D003C1B-B05B-4086-AEC9-98E3716F0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8501" y="1408878"/>
            <a:ext cx="73238" cy="28398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Line 30">
            <a:extLst>
              <a:ext uri="{FF2B5EF4-FFF2-40B4-BE49-F238E27FC236}">
                <a16:creationId xmlns:a16="http://schemas.microsoft.com/office/drawing/2014/main" id="{8DD293E9-F7D6-46A4-B340-EDC0480D23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31078" y="1359182"/>
            <a:ext cx="13856" cy="44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Line 31">
            <a:extLst>
              <a:ext uri="{FF2B5EF4-FFF2-40B4-BE49-F238E27FC236}">
                <a16:creationId xmlns:a16="http://schemas.microsoft.com/office/drawing/2014/main" id="{0EE57179-69CE-4B7E-A8D4-FE975102C6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99368" y="1359182"/>
            <a:ext cx="13361" cy="44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32">
            <a:extLst>
              <a:ext uri="{FF2B5EF4-FFF2-40B4-BE49-F238E27FC236}">
                <a16:creationId xmlns:a16="http://schemas.microsoft.com/office/drawing/2014/main" id="{5DB7E698-6FC3-412D-AA82-D0EB80FDD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422" y="1249588"/>
            <a:ext cx="34639" cy="6611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33">
            <a:extLst>
              <a:ext uri="{FF2B5EF4-FFF2-40B4-BE49-F238E27FC236}">
                <a16:creationId xmlns:a16="http://schemas.microsoft.com/office/drawing/2014/main" id="{15C218D6-06AE-4CF9-AED3-32CAC38C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6746" y="1249588"/>
            <a:ext cx="34639" cy="6611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34">
            <a:extLst>
              <a:ext uri="{FF2B5EF4-FFF2-40B4-BE49-F238E27FC236}">
                <a16:creationId xmlns:a16="http://schemas.microsoft.com/office/drawing/2014/main" id="{D411CCAE-3A4C-43F9-B5F1-F20B3AA14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317" y="1242933"/>
            <a:ext cx="27216" cy="14642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F2B7FD0E-640F-46E5-A809-C4D139103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921" y="1510486"/>
            <a:ext cx="235054" cy="127787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4">
            <a:extLst>
              <a:ext uri="{FF2B5EF4-FFF2-40B4-BE49-F238E27FC236}">
                <a16:creationId xmlns:a16="http://schemas.microsoft.com/office/drawing/2014/main" id="{DA97B498-AF59-4724-92A2-0F530A915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3618" y="1616532"/>
            <a:ext cx="1431599" cy="13173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5">
            <a:extLst>
              <a:ext uri="{FF2B5EF4-FFF2-40B4-BE49-F238E27FC236}">
                <a16:creationId xmlns:a16="http://schemas.microsoft.com/office/drawing/2014/main" id="{D27BED95-4241-4BB4-8459-9674AB838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8405" y="1012205"/>
            <a:ext cx="607180" cy="51913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6">
            <a:extLst>
              <a:ext uri="{FF2B5EF4-FFF2-40B4-BE49-F238E27FC236}">
                <a16:creationId xmlns:a16="http://schemas.microsoft.com/office/drawing/2014/main" id="{8EE25F40-6D57-446A-ACF1-A686C95A6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0633" y="1017529"/>
            <a:ext cx="365198" cy="14376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25C0F0EB-520D-412D-B85D-F1C97F894C80}"/>
              </a:ext>
            </a:extLst>
          </p:cNvPr>
          <p:cNvGrpSpPr/>
          <p:nvPr/>
        </p:nvGrpSpPr>
        <p:grpSpPr>
          <a:xfrm>
            <a:off x="4269742" y="2094403"/>
            <a:ext cx="886773" cy="765394"/>
            <a:chOff x="4269742" y="2094403"/>
            <a:chExt cx="886773" cy="765394"/>
          </a:xfrm>
        </p:grpSpPr>
        <p:sp>
          <p:nvSpPr>
            <p:cNvPr id="37" name="Oval 8">
              <a:extLst>
                <a:ext uri="{FF2B5EF4-FFF2-40B4-BE49-F238E27FC236}">
                  <a16:creationId xmlns:a16="http://schemas.microsoft.com/office/drawing/2014/main" id="{B257CE16-FFBF-4172-A49F-76AE7A988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1357" y="2094403"/>
              <a:ext cx="465158" cy="41664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9">
              <a:extLst>
                <a:ext uri="{FF2B5EF4-FFF2-40B4-BE49-F238E27FC236}">
                  <a16:creationId xmlns:a16="http://schemas.microsoft.com/office/drawing/2014/main" id="{899A8DEB-1309-42B5-9688-C60590AE14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9742" y="2094403"/>
              <a:ext cx="465156" cy="41664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C88151A1-7D5B-4876-9DBF-38F028BEB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1804" y="2223965"/>
              <a:ext cx="806603" cy="635830"/>
            </a:xfrm>
            <a:custGeom>
              <a:avLst/>
              <a:gdLst>
                <a:gd name="T0" fmla="*/ 815 w 1630"/>
                <a:gd name="T1" fmla="*/ 1433 h 1433"/>
                <a:gd name="T2" fmla="*/ 1630 w 1630"/>
                <a:gd name="T3" fmla="*/ 443 h 1433"/>
                <a:gd name="T4" fmla="*/ 0 w 1630"/>
                <a:gd name="T5" fmla="*/ 0 h 1433"/>
                <a:gd name="T6" fmla="*/ 7 w 1630"/>
                <a:gd name="T7" fmla="*/ 450 h 1433"/>
                <a:gd name="T8" fmla="*/ 815 w 1630"/>
                <a:gd name="T9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0" h="1433">
                  <a:moveTo>
                    <a:pt x="815" y="1433"/>
                  </a:moveTo>
                  <a:lnTo>
                    <a:pt x="1630" y="443"/>
                  </a:lnTo>
                  <a:lnTo>
                    <a:pt x="0" y="0"/>
                  </a:lnTo>
                  <a:lnTo>
                    <a:pt x="7" y="450"/>
                  </a:lnTo>
                  <a:lnTo>
                    <a:pt x="815" y="1433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Line 11">
              <a:extLst>
                <a:ext uri="{FF2B5EF4-FFF2-40B4-BE49-F238E27FC236}">
                  <a16:creationId xmlns:a16="http://schemas.microsoft.com/office/drawing/2014/main" id="{9FF097B5-7A81-42E1-B4CB-A96048CDEF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12632" y="2385918"/>
              <a:ext cx="426560" cy="465004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Arc 12">
              <a:extLst>
                <a:ext uri="{FF2B5EF4-FFF2-40B4-BE49-F238E27FC236}">
                  <a16:creationId xmlns:a16="http://schemas.microsoft.com/office/drawing/2014/main" id="{B12CE7E5-C8AD-4FA9-B2CC-4B0E954C7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7085" y="2095733"/>
              <a:ext cx="439425" cy="358958"/>
            </a:xfrm>
            <a:custGeom>
              <a:avLst/>
              <a:gdLst>
                <a:gd name="G0" fmla="+- 19437 0 0"/>
                <a:gd name="G1" fmla="+- 21600 0 0"/>
                <a:gd name="G2" fmla="+- 21600 0 0"/>
                <a:gd name="T0" fmla="*/ 0 w 41037"/>
                <a:gd name="T1" fmla="*/ 12178 h 36743"/>
                <a:gd name="T2" fmla="*/ 34840 w 41037"/>
                <a:gd name="T3" fmla="*/ 36743 h 36743"/>
                <a:gd name="T4" fmla="*/ 19437 w 41037"/>
                <a:gd name="T5" fmla="*/ 21600 h 36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037" h="36743" fill="none" extrusionOk="0">
                  <a:moveTo>
                    <a:pt x="0" y="12178"/>
                  </a:moveTo>
                  <a:cubicBezTo>
                    <a:pt x="3610" y="4729"/>
                    <a:pt x="11159" y="0"/>
                    <a:pt x="19437" y="0"/>
                  </a:cubicBezTo>
                  <a:cubicBezTo>
                    <a:pt x="31366" y="0"/>
                    <a:pt x="41037" y="9670"/>
                    <a:pt x="41037" y="21600"/>
                  </a:cubicBezTo>
                  <a:cubicBezTo>
                    <a:pt x="41037" y="27264"/>
                    <a:pt x="38811" y="32703"/>
                    <a:pt x="34839" y="36742"/>
                  </a:cubicBezTo>
                </a:path>
                <a:path w="41037" h="36743" stroke="0" extrusionOk="0">
                  <a:moveTo>
                    <a:pt x="0" y="12178"/>
                  </a:moveTo>
                  <a:cubicBezTo>
                    <a:pt x="3610" y="4729"/>
                    <a:pt x="11159" y="0"/>
                    <a:pt x="19437" y="0"/>
                  </a:cubicBezTo>
                  <a:cubicBezTo>
                    <a:pt x="31366" y="0"/>
                    <a:pt x="41037" y="9670"/>
                    <a:pt x="41037" y="21600"/>
                  </a:cubicBezTo>
                  <a:cubicBezTo>
                    <a:pt x="41037" y="27264"/>
                    <a:pt x="38811" y="32703"/>
                    <a:pt x="34839" y="36742"/>
                  </a:cubicBezTo>
                  <a:lnTo>
                    <a:pt x="19437" y="21600"/>
                  </a:ln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Arc 13">
              <a:extLst>
                <a:ext uri="{FF2B5EF4-FFF2-40B4-BE49-F238E27FC236}">
                  <a16:creationId xmlns:a16="http://schemas.microsoft.com/office/drawing/2014/main" id="{6DB0E628-24A2-434C-B203-BCF72D748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216" y="2095732"/>
              <a:ext cx="439425" cy="35851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6175 w 41028"/>
                <a:gd name="T1" fmla="*/ 36721 h 36721"/>
                <a:gd name="T2" fmla="*/ 41028 w 41028"/>
                <a:gd name="T3" fmla="*/ 12161 h 36721"/>
                <a:gd name="T4" fmla="*/ 21600 w 41028"/>
                <a:gd name="T5" fmla="*/ 21600 h 36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028" h="36721" fill="none" extrusionOk="0">
                  <a:moveTo>
                    <a:pt x="6175" y="36720"/>
                  </a:moveTo>
                  <a:cubicBezTo>
                    <a:pt x="2217" y="32683"/>
                    <a:pt x="0" y="2725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870" y="0"/>
                    <a:pt x="37414" y="4722"/>
                    <a:pt x="41028" y="12160"/>
                  </a:cubicBezTo>
                </a:path>
                <a:path w="41028" h="36721" stroke="0" extrusionOk="0">
                  <a:moveTo>
                    <a:pt x="6175" y="36720"/>
                  </a:moveTo>
                  <a:cubicBezTo>
                    <a:pt x="2217" y="32683"/>
                    <a:pt x="0" y="2725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870" y="0"/>
                    <a:pt x="37414" y="4722"/>
                    <a:pt x="41028" y="1216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Line 14">
              <a:extLst>
                <a:ext uri="{FF2B5EF4-FFF2-40B4-BE49-F238E27FC236}">
                  <a16:creationId xmlns:a16="http://schemas.microsoft.com/office/drawing/2014/main" id="{3248CAFA-84F3-4624-88DC-4D74EFFF01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36542" y="2451145"/>
              <a:ext cx="376086" cy="4086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Line 15">
              <a:extLst>
                <a:ext uri="{FF2B5EF4-FFF2-40B4-BE49-F238E27FC236}">
                  <a16:creationId xmlns:a16="http://schemas.microsoft.com/office/drawing/2014/main" id="{72CE7F9C-72A8-4352-9632-145B0963B3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12638" y="2448922"/>
              <a:ext cx="381035" cy="4086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5" name="Oval 28">
            <a:extLst>
              <a:ext uri="{FF2B5EF4-FFF2-40B4-BE49-F238E27FC236}">
                <a16:creationId xmlns:a16="http://schemas.microsoft.com/office/drawing/2014/main" id="{1BF78024-5506-4714-8115-9E3F8C527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921" y="1242933"/>
            <a:ext cx="27216" cy="14642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29">
            <a:extLst>
              <a:ext uri="{FF2B5EF4-FFF2-40B4-BE49-F238E27FC236}">
                <a16:creationId xmlns:a16="http://schemas.microsoft.com/office/drawing/2014/main" id="{769B3E61-0171-4E92-95E7-2E0C9D559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087" y="1408878"/>
            <a:ext cx="73238" cy="28398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ne 30">
            <a:extLst>
              <a:ext uri="{FF2B5EF4-FFF2-40B4-BE49-F238E27FC236}">
                <a16:creationId xmlns:a16="http://schemas.microsoft.com/office/drawing/2014/main" id="{0751CE81-93EA-4DA3-B835-1E412C3DCD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21664" y="1359182"/>
            <a:ext cx="13855" cy="44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ne 31">
            <a:extLst>
              <a:ext uri="{FF2B5EF4-FFF2-40B4-BE49-F238E27FC236}">
                <a16:creationId xmlns:a16="http://schemas.microsoft.com/office/drawing/2014/main" id="{BCD361E1-23BE-4761-B7FC-E0AB1919D3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89953" y="1359182"/>
            <a:ext cx="13361" cy="44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32">
            <a:extLst>
              <a:ext uri="{FF2B5EF4-FFF2-40B4-BE49-F238E27FC236}">
                <a16:creationId xmlns:a16="http://schemas.microsoft.com/office/drawing/2014/main" id="{B7F63F43-8C06-4BC2-BA4C-89DDA5034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008" y="1249588"/>
            <a:ext cx="34639" cy="6611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33">
            <a:extLst>
              <a:ext uri="{FF2B5EF4-FFF2-40B4-BE49-F238E27FC236}">
                <a16:creationId xmlns:a16="http://schemas.microsoft.com/office/drawing/2014/main" id="{8149DF4E-D6FA-4335-9117-EB3249728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7332" y="1249588"/>
            <a:ext cx="34639" cy="6611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34">
            <a:extLst>
              <a:ext uri="{FF2B5EF4-FFF2-40B4-BE49-F238E27FC236}">
                <a16:creationId xmlns:a16="http://schemas.microsoft.com/office/drawing/2014/main" id="{2AAE211B-6F26-49B7-8372-D9187CA73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2903" y="1242933"/>
            <a:ext cx="27216" cy="14642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Verbinder: gewinkelt 15">
            <a:extLst>
              <a:ext uri="{FF2B5EF4-FFF2-40B4-BE49-F238E27FC236}">
                <a16:creationId xmlns:a16="http://schemas.microsoft.com/office/drawing/2014/main" id="{A97DF0A5-9CAD-4FF3-B134-568C9690DC78}"/>
              </a:ext>
            </a:extLst>
          </p:cNvPr>
          <p:cNvCxnSpPr>
            <a:cxnSpLocks/>
          </p:cNvCxnSpPr>
          <p:nvPr/>
        </p:nvCxnSpPr>
        <p:spPr>
          <a:xfrm rot="10800000" flipV="1">
            <a:off x="3415821" y="1167907"/>
            <a:ext cx="968780" cy="356816"/>
          </a:xfrm>
          <a:prstGeom prst="bentConnector3">
            <a:avLst>
              <a:gd name="adj1" fmla="val -142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Verbinder: gewinkelt 58">
            <a:extLst>
              <a:ext uri="{FF2B5EF4-FFF2-40B4-BE49-F238E27FC236}">
                <a16:creationId xmlns:a16="http://schemas.microsoft.com/office/drawing/2014/main" id="{CFF24D2B-D4D9-4CBE-9375-04FD69ACABC7}"/>
              </a:ext>
            </a:extLst>
          </p:cNvPr>
          <p:cNvCxnSpPr>
            <a:cxnSpLocks/>
          </p:cNvCxnSpPr>
          <p:nvPr/>
        </p:nvCxnSpPr>
        <p:spPr>
          <a:xfrm rot="10800000">
            <a:off x="3414062" y="1654123"/>
            <a:ext cx="1089253" cy="738004"/>
          </a:xfrm>
          <a:prstGeom prst="bentConnector3">
            <a:avLst>
              <a:gd name="adj1" fmla="val 9279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B54E352-5F12-4F49-9193-2B7E3580A8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7439046"/>
      </p:ext>
    </p:extLst>
  </p:cSld>
  <p:clrMapOvr>
    <a:masterClrMapping/>
  </p:clrMapOvr>
  <p:transition spd="slow" advTm="7107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0F6D0B9F-4E2B-444E-A797-057F03CD7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4918" y="2829040"/>
            <a:ext cx="444856" cy="241849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4">
            <a:extLst>
              <a:ext uri="{FF2B5EF4-FFF2-40B4-BE49-F238E27FC236}">
                <a16:creationId xmlns:a16="http://schemas.microsoft.com/office/drawing/2014/main" id="{6C8E0138-7D69-45C2-B305-3E09B6E76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58" y="3029741"/>
            <a:ext cx="2709414" cy="249321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3E044B21-4E2C-4A52-BCB1-B26EAEEF6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349" y="1886004"/>
            <a:ext cx="1149136" cy="98250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6">
            <a:extLst>
              <a:ext uri="{FF2B5EF4-FFF2-40B4-BE49-F238E27FC236}">
                <a16:creationId xmlns:a16="http://schemas.microsoft.com/office/drawing/2014/main" id="{320FB30F-F11C-4757-A7A6-93838E45F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5675" y="1896080"/>
            <a:ext cx="691166" cy="2720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7B5B280-8087-4461-9EE3-7142D9242766}"/>
              </a:ext>
            </a:extLst>
          </p:cNvPr>
          <p:cNvGrpSpPr/>
          <p:nvPr/>
        </p:nvGrpSpPr>
        <p:grpSpPr>
          <a:xfrm>
            <a:off x="1079151" y="3545038"/>
            <a:ext cx="1678280" cy="1448567"/>
            <a:chOff x="1155155" y="3062551"/>
            <a:chExt cx="1678280" cy="1448567"/>
          </a:xfrm>
        </p:grpSpPr>
        <p:sp>
          <p:nvSpPr>
            <p:cNvPr id="23" name="Oval 8">
              <a:extLst>
                <a:ext uri="{FF2B5EF4-FFF2-40B4-BE49-F238E27FC236}">
                  <a16:creationId xmlns:a16="http://schemas.microsoft.com/office/drawing/2014/main" id="{CCD944AB-DD7F-479B-A9C4-FC8E99B38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3087" y="3062551"/>
              <a:ext cx="880348" cy="78852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9">
              <a:extLst>
                <a:ext uri="{FF2B5EF4-FFF2-40B4-BE49-F238E27FC236}">
                  <a16:creationId xmlns:a16="http://schemas.microsoft.com/office/drawing/2014/main" id="{1603905F-1085-4ECB-BC6A-40DC58BBA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5155" y="3062551"/>
              <a:ext cx="880348" cy="78852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768C8F96-B112-4165-B930-135EA2039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4761" y="3307757"/>
              <a:ext cx="1526562" cy="1203358"/>
            </a:xfrm>
            <a:custGeom>
              <a:avLst/>
              <a:gdLst>
                <a:gd name="T0" fmla="*/ 815 w 1630"/>
                <a:gd name="T1" fmla="*/ 1433 h 1433"/>
                <a:gd name="T2" fmla="*/ 1630 w 1630"/>
                <a:gd name="T3" fmla="*/ 443 h 1433"/>
                <a:gd name="T4" fmla="*/ 0 w 1630"/>
                <a:gd name="T5" fmla="*/ 0 h 1433"/>
                <a:gd name="T6" fmla="*/ 7 w 1630"/>
                <a:gd name="T7" fmla="*/ 450 h 1433"/>
                <a:gd name="T8" fmla="*/ 815 w 1630"/>
                <a:gd name="T9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0" h="1433">
                  <a:moveTo>
                    <a:pt x="815" y="1433"/>
                  </a:moveTo>
                  <a:lnTo>
                    <a:pt x="1630" y="443"/>
                  </a:lnTo>
                  <a:lnTo>
                    <a:pt x="0" y="0"/>
                  </a:lnTo>
                  <a:lnTo>
                    <a:pt x="7" y="450"/>
                  </a:lnTo>
                  <a:lnTo>
                    <a:pt x="815" y="1433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Line 11">
              <a:extLst>
                <a:ext uri="{FF2B5EF4-FFF2-40B4-BE49-F238E27FC236}">
                  <a16:creationId xmlns:a16="http://schemas.microsoft.com/office/drawing/2014/main" id="{9E80EDBC-202A-451F-962C-AA9EDB0DC1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93359" y="3614266"/>
              <a:ext cx="807298" cy="880055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Arc 12">
              <a:extLst>
                <a:ext uri="{FF2B5EF4-FFF2-40B4-BE49-F238E27FC236}">
                  <a16:creationId xmlns:a16="http://schemas.microsoft.com/office/drawing/2014/main" id="{DAF78BE7-6364-4EFD-9087-4E4286B75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1787" y="3065070"/>
              <a:ext cx="831648" cy="679356"/>
            </a:xfrm>
            <a:custGeom>
              <a:avLst/>
              <a:gdLst>
                <a:gd name="G0" fmla="+- 19437 0 0"/>
                <a:gd name="G1" fmla="+- 21600 0 0"/>
                <a:gd name="G2" fmla="+- 21600 0 0"/>
                <a:gd name="T0" fmla="*/ 0 w 41037"/>
                <a:gd name="T1" fmla="*/ 12178 h 36743"/>
                <a:gd name="T2" fmla="*/ 34840 w 41037"/>
                <a:gd name="T3" fmla="*/ 36743 h 36743"/>
                <a:gd name="T4" fmla="*/ 19437 w 41037"/>
                <a:gd name="T5" fmla="*/ 21600 h 36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037" h="36743" fill="none" extrusionOk="0">
                  <a:moveTo>
                    <a:pt x="0" y="12178"/>
                  </a:moveTo>
                  <a:cubicBezTo>
                    <a:pt x="3610" y="4729"/>
                    <a:pt x="11159" y="0"/>
                    <a:pt x="19437" y="0"/>
                  </a:cubicBezTo>
                  <a:cubicBezTo>
                    <a:pt x="31366" y="0"/>
                    <a:pt x="41037" y="9670"/>
                    <a:pt x="41037" y="21600"/>
                  </a:cubicBezTo>
                  <a:cubicBezTo>
                    <a:pt x="41037" y="27264"/>
                    <a:pt x="38811" y="32703"/>
                    <a:pt x="34839" y="36742"/>
                  </a:cubicBezTo>
                </a:path>
                <a:path w="41037" h="36743" stroke="0" extrusionOk="0">
                  <a:moveTo>
                    <a:pt x="0" y="12178"/>
                  </a:moveTo>
                  <a:cubicBezTo>
                    <a:pt x="3610" y="4729"/>
                    <a:pt x="11159" y="0"/>
                    <a:pt x="19437" y="0"/>
                  </a:cubicBezTo>
                  <a:cubicBezTo>
                    <a:pt x="31366" y="0"/>
                    <a:pt x="41037" y="9670"/>
                    <a:pt x="41037" y="21600"/>
                  </a:cubicBezTo>
                  <a:cubicBezTo>
                    <a:pt x="41037" y="27264"/>
                    <a:pt x="38811" y="32703"/>
                    <a:pt x="34839" y="36742"/>
                  </a:cubicBezTo>
                  <a:lnTo>
                    <a:pt x="19437" y="21600"/>
                  </a:ln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Arc 13">
              <a:extLst>
                <a:ext uri="{FF2B5EF4-FFF2-40B4-BE49-F238E27FC236}">
                  <a16:creationId xmlns:a16="http://schemas.microsoft.com/office/drawing/2014/main" id="{904BDFD3-0E97-40F7-98A7-E4B819CE9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37" y="3065070"/>
              <a:ext cx="831648" cy="678516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6175 w 41028"/>
                <a:gd name="T1" fmla="*/ 36721 h 36721"/>
                <a:gd name="T2" fmla="*/ 41028 w 41028"/>
                <a:gd name="T3" fmla="*/ 12161 h 36721"/>
                <a:gd name="T4" fmla="*/ 21600 w 41028"/>
                <a:gd name="T5" fmla="*/ 21600 h 36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028" h="36721" fill="none" extrusionOk="0">
                  <a:moveTo>
                    <a:pt x="6175" y="36720"/>
                  </a:moveTo>
                  <a:cubicBezTo>
                    <a:pt x="2217" y="32683"/>
                    <a:pt x="0" y="2725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870" y="0"/>
                    <a:pt x="37414" y="4722"/>
                    <a:pt x="41028" y="12160"/>
                  </a:cubicBezTo>
                </a:path>
                <a:path w="41028" h="36721" stroke="0" extrusionOk="0">
                  <a:moveTo>
                    <a:pt x="6175" y="36720"/>
                  </a:moveTo>
                  <a:cubicBezTo>
                    <a:pt x="2217" y="32683"/>
                    <a:pt x="0" y="2725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870" y="0"/>
                    <a:pt x="37414" y="4722"/>
                    <a:pt x="41028" y="1216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Line 14">
              <a:extLst>
                <a:ext uri="{FF2B5EF4-FFF2-40B4-BE49-F238E27FC236}">
                  <a16:creationId xmlns:a16="http://schemas.microsoft.com/office/drawing/2014/main" id="{4B2463F3-F472-47B1-BDAF-8621EFA70A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81589" y="3737710"/>
              <a:ext cx="711771" cy="77340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Line 15">
              <a:extLst>
                <a:ext uri="{FF2B5EF4-FFF2-40B4-BE49-F238E27FC236}">
                  <a16:creationId xmlns:a16="http://schemas.microsoft.com/office/drawing/2014/main" id="{6F14B112-7D31-43B6-8D8A-0E4C47220B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93359" y="3733510"/>
              <a:ext cx="721137" cy="77340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Oval 28">
            <a:extLst>
              <a:ext uri="{FF2B5EF4-FFF2-40B4-BE49-F238E27FC236}">
                <a16:creationId xmlns:a16="http://schemas.microsoft.com/office/drawing/2014/main" id="{2F1C4235-0FBD-4F73-926A-6435F5AC4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4918" y="2322675"/>
            <a:ext cx="51508" cy="27711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id="{7D003C1B-B05B-4086-AEC9-98E3716F0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6636" y="2636739"/>
            <a:ext cx="138609" cy="53745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Line 30">
            <a:extLst>
              <a:ext uri="{FF2B5EF4-FFF2-40B4-BE49-F238E27FC236}">
                <a16:creationId xmlns:a16="http://schemas.microsoft.com/office/drawing/2014/main" id="{8DD293E9-F7D6-46A4-B340-EDC0480D23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12588" y="2542685"/>
            <a:ext cx="26224" cy="84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Line 31">
            <a:extLst>
              <a:ext uri="{FF2B5EF4-FFF2-40B4-BE49-F238E27FC236}">
                <a16:creationId xmlns:a16="http://schemas.microsoft.com/office/drawing/2014/main" id="{0EE57179-69CE-4B7E-A8D4-FE975102C6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41832" y="2542685"/>
            <a:ext cx="25287" cy="84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32">
            <a:extLst>
              <a:ext uri="{FF2B5EF4-FFF2-40B4-BE49-F238E27FC236}">
                <a16:creationId xmlns:a16="http://schemas.microsoft.com/office/drawing/2014/main" id="{5DB7E698-6FC3-412D-AA82-D0EB80FDD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7534" y="2335270"/>
            <a:ext cx="65557" cy="12512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33">
            <a:extLst>
              <a:ext uri="{FF2B5EF4-FFF2-40B4-BE49-F238E27FC236}">
                <a16:creationId xmlns:a16="http://schemas.microsoft.com/office/drawing/2014/main" id="{15C218D6-06AE-4CF9-AED3-32CAC38C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615" y="2335270"/>
            <a:ext cx="65557" cy="12512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34">
            <a:extLst>
              <a:ext uri="{FF2B5EF4-FFF2-40B4-BE49-F238E27FC236}">
                <a16:creationId xmlns:a16="http://schemas.microsoft.com/office/drawing/2014/main" id="{D411CCAE-3A4C-43F9-B5F1-F20B3AA14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042" y="2322675"/>
            <a:ext cx="51508" cy="27711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D3831711-12CB-48BA-84AC-74BD4D2078A5}"/>
              </a:ext>
            </a:extLst>
          </p:cNvPr>
          <p:cNvCxnSpPr>
            <a:cxnSpLocks/>
            <a:endCxn id="13" idx="6"/>
          </p:cNvCxnSpPr>
          <p:nvPr/>
        </p:nvCxnSpPr>
        <p:spPr>
          <a:xfrm flipH="1">
            <a:off x="1936841" y="2006999"/>
            <a:ext cx="1763808" cy="251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mit Pfeil 51">
            <a:extLst>
              <a:ext uri="{FF2B5EF4-FFF2-40B4-BE49-F238E27FC236}">
                <a16:creationId xmlns:a16="http://schemas.microsoft.com/office/drawing/2014/main" id="{97B002D5-B56C-4F40-9935-221FD3857582}"/>
              </a:ext>
            </a:extLst>
          </p:cNvPr>
          <p:cNvCxnSpPr>
            <a:cxnSpLocks/>
          </p:cNvCxnSpPr>
          <p:nvPr/>
        </p:nvCxnSpPr>
        <p:spPr>
          <a:xfrm flipH="1">
            <a:off x="2733080" y="4078367"/>
            <a:ext cx="967568" cy="159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54">
            <a:extLst>
              <a:ext uri="{FF2B5EF4-FFF2-40B4-BE49-F238E27FC236}">
                <a16:creationId xmlns:a16="http://schemas.microsoft.com/office/drawing/2014/main" id="{ABE4E2BB-B2BB-442F-AC00-C371AA1642F3}"/>
              </a:ext>
            </a:extLst>
          </p:cNvPr>
          <p:cNvCxnSpPr>
            <a:cxnSpLocks/>
          </p:cNvCxnSpPr>
          <p:nvPr/>
        </p:nvCxnSpPr>
        <p:spPr>
          <a:xfrm flipH="1">
            <a:off x="3163312" y="5148869"/>
            <a:ext cx="537336" cy="88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feld 56">
            <a:extLst>
              <a:ext uri="{FF2B5EF4-FFF2-40B4-BE49-F238E27FC236}">
                <a16:creationId xmlns:a16="http://schemas.microsoft.com/office/drawing/2014/main" id="{094E5DD6-F4A4-4396-976A-2955C92E320B}"/>
              </a:ext>
            </a:extLst>
          </p:cNvPr>
          <p:cNvSpPr txBox="1"/>
          <p:nvPr/>
        </p:nvSpPr>
        <p:spPr>
          <a:xfrm>
            <a:off x="3700648" y="1114888"/>
            <a:ext cx="2517149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 weiß er/sie…?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(Kenntnisse, Studien, Daten…)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B6E6DA78-D2CD-4F22-87B4-C418CF906E13}"/>
              </a:ext>
            </a:extLst>
          </p:cNvPr>
          <p:cNvSpPr txBox="1"/>
          <p:nvPr/>
        </p:nvSpPr>
        <p:spPr>
          <a:xfrm>
            <a:off x="3700648" y="3190400"/>
            <a:ext cx="2517149" cy="923330"/>
          </a:xfrm>
          <a:prstGeom prst="rect">
            <a:avLst/>
          </a:prstGeom>
          <a:solidFill>
            <a:srgbClr val="F8211C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Wie bewertet er/sie …?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(Einstellungen, Gefühle, Motive…)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886EEFBA-2CE9-4912-9584-CC8436C3C663}"/>
              </a:ext>
            </a:extLst>
          </p:cNvPr>
          <p:cNvSpPr txBox="1"/>
          <p:nvPr/>
        </p:nvSpPr>
        <p:spPr>
          <a:xfrm>
            <a:off x="3700648" y="5101400"/>
            <a:ext cx="2517149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Wie handelt er/sie?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(Verordnung, Umgang mit Patienten/Industrie, eigene Fortbildung)</a:t>
            </a:r>
          </a:p>
        </p:txBody>
      </p:sp>
      <p:pic>
        <p:nvPicPr>
          <p:cNvPr id="62" name="Grafik 61" descr="Hand">
            <a:extLst>
              <a:ext uri="{FF2B5EF4-FFF2-40B4-BE49-F238E27FC236}">
                <a16:creationId xmlns:a16="http://schemas.microsoft.com/office/drawing/2014/main" id="{0F3A5DAD-C7E0-4018-80E7-FDDBE00E1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2317257" y="4668121"/>
            <a:ext cx="914400" cy="914400"/>
          </a:xfrm>
          <a:prstGeom prst="rect">
            <a:avLst/>
          </a:prstGeom>
        </p:spPr>
      </p:pic>
      <p:sp>
        <p:nvSpPr>
          <p:cNvPr id="35" name="Titel 1">
            <a:extLst>
              <a:ext uri="{FF2B5EF4-FFF2-40B4-BE49-F238E27FC236}">
                <a16:creationId xmlns:a16="http://schemas.microsoft.com/office/drawing/2014/main" id="{C9938DE4-89F7-4A36-9631-651769A72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58" y="365126"/>
            <a:ext cx="7147567" cy="315912"/>
          </a:xfrm>
        </p:spPr>
        <p:txBody>
          <a:bodyPr>
            <a:noAutofit/>
          </a:bodyPr>
          <a:lstStyle/>
          <a:p>
            <a:r>
              <a:rPr lang="de-DE" sz="2400" b="1" u="sng" dirty="0">
                <a:solidFill>
                  <a:prstClr val="black"/>
                </a:solidFill>
              </a:rPr>
              <a:t>Handwerkszeug für emotional wirksame Kommunikation</a:t>
            </a:r>
            <a:endParaRPr lang="de-DE" sz="2400" b="1" u="sng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F44FFEF5-D9D5-416D-863A-457E0F57A734}"/>
              </a:ext>
            </a:extLst>
          </p:cNvPr>
          <p:cNvSpPr txBox="1"/>
          <p:nvPr/>
        </p:nvSpPr>
        <p:spPr>
          <a:xfrm>
            <a:off x="7584047" y="592905"/>
            <a:ext cx="4458598" cy="52629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400" b="1" dirty="0"/>
              <a:t>Aktiv Zuhören: </a:t>
            </a:r>
          </a:p>
          <a:p>
            <a:r>
              <a:rPr lang="de-DE" sz="2400" u="sng" dirty="0"/>
              <a:t>Offene Fragen auf verschiedenen „Ebenen“</a:t>
            </a:r>
          </a:p>
          <a:p>
            <a:endParaRPr lang="de-DE" sz="2400" dirty="0"/>
          </a:p>
          <a:p>
            <a:r>
              <a:rPr lang="de-DE" sz="2400" dirty="0"/>
              <a:t>… mit unterschiedlichen Chancen und Risiken …</a:t>
            </a:r>
          </a:p>
          <a:p>
            <a:endParaRPr lang="de-DE" sz="2400" dirty="0"/>
          </a:p>
          <a:p>
            <a:endParaRPr lang="de-DE" sz="2400" dirty="0"/>
          </a:p>
          <a:p>
            <a:r>
              <a:rPr lang="de-DE" sz="2400" b="1" i="1" dirty="0"/>
              <a:t>Konsequenz: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i="1" dirty="0"/>
              <a:t>je nach Gesprächsziel: </a:t>
            </a:r>
            <a:r>
              <a:rPr lang="de-DE" sz="2400" dirty="0"/>
              <a:t>Variationen der Frageebenen vorbereiten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i="1" dirty="0"/>
              <a:t>im Gespräch:</a:t>
            </a:r>
            <a:br>
              <a:rPr lang="de-DE" sz="2400" i="1" dirty="0"/>
            </a:br>
            <a:r>
              <a:rPr lang="de-DE" sz="2400" dirty="0"/>
              <a:t>auf die Wirkung … achten</a:t>
            </a: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A35972E8-734A-4BB1-B466-F26EC43457F2}"/>
              </a:ext>
            </a:extLst>
          </p:cNvPr>
          <p:cNvCxnSpPr/>
          <p:nvPr/>
        </p:nvCxnSpPr>
        <p:spPr>
          <a:xfrm>
            <a:off x="7323746" y="205099"/>
            <a:ext cx="0" cy="64236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A4CD27E-F8CC-4813-9F01-A60FF12CDB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3423407"/>
      </p:ext>
    </p:extLst>
  </p:cSld>
  <p:clrMapOvr>
    <a:masterClrMapping/>
  </p:clrMapOvr>
  <p:transition spd="slow" advTm="16464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6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0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3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6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9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82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7" grpId="0" animBg="1"/>
      <p:bldP spid="57" grpId="1" animBg="1"/>
      <p:bldP spid="57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D334A-3E42-42F6-8F55-14B224F0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58" y="365126"/>
            <a:ext cx="7147567" cy="315912"/>
          </a:xfrm>
        </p:spPr>
        <p:txBody>
          <a:bodyPr>
            <a:noAutofit/>
          </a:bodyPr>
          <a:lstStyle/>
          <a:p>
            <a:r>
              <a:rPr lang="de-DE" sz="2400" b="1" u="sng" dirty="0">
                <a:solidFill>
                  <a:prstClr val="black"/>
                </a:solidFill>
              </a:rPr>
              <a:t>Handwerkszeug für emotional wirksame Kommunikation</a:t>
            </a:r>
            <a:endParaRPr lang="de-DE" sz="2400" b="1" u="sng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896847A-F696-4D3C-BA80-667AAA7EFCA3}"/>
              </a:ext>
            </a:extLst>
          </p:cNvPr>
          <p:cNvGrpSpPr/>
          <p:nvPr/>
        </p:nvGrpSpPr>
        <p:grpSpPr>
          <a:xfrm>
            <a:off x="7724775" y="0"/>
            <a:ext cx="4467225" cy="6875134"/>
            <a:chOff x="7724775" y="0"/>
            <a:chExt cx="4467225" cy="6875134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C719666C-4C45-4B26-A061-6F9E93EF30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696" t="4465" r="25652" b="15860"/>
            <a:stretch/>
          </p:blipFill>
          <p:spPr>
            <a:xfrm>
              <a:off x="7724775" y="0"/>
              <a:ext cx="4467225" cy="6875134"/>
            </a:xfrm>
            <a:prstGeom prst="rect">
              <a:avLst/>
            </a:prstGeom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9BC91A24-3DEB-4938-A0D1-1357C4226FE6}"/>
                </a:ext>
              </a:extLst>
            </p:cNvPr>
            <p:cNvSpPr txBox="1"/>
            <p:nvPr/>
          </p:nvSpPr>
          <p:spPr>
            <a:xfrm>
              <a:off x="8811242" y="446168"/>
              <a:ext cx="2843603" cy="461665"/>
            </a:xfrm>
            <a:custGeom>
              <a:avLst/>
              <a:gdLst>
                <a:gd name="connsiteX0" fmla="*/ 0 w 2781300"/>
                <a:gd name="connsiteY0" fmla="*/ 0 h 923330"/>
                <a:gd name="connsiteX1" fmla="*/ 2781300 w 2781300"/>
                <a:gd name="connsiteY1" fmla="*/ 0 h 923330"/>
                <a:gd name="connsiteX2" fmla="*/ 2781300 w 2781300"/>
                <a:gd name="connsiteY2" fmla="*/ 923330 h 923330"/>
                <a:gd name="connsiteX3" fmla="*/ 0 w 2781300"/>
                <a:gd name="connsiteY3" fmla="*/ 923330 h 923330"/>
                <a:gd name="connsiteX4" fmla="*/ 0 w 2781300"/>
                <a:gd name="connsiteY4" fmla="*/ 0 h 923330"/>
                <a:gd name="connsiteX0" fmla="*/ 0 w 2781300"/>
                <a:gd name="connsiteY0" fmla="*/ 0 h 940421"/>
                <a:gd name="connsiteX1" fmla="*/ 2781300 w 2781300"/>
                <a:gd name="connsiteY1" fmla="*/ 0 h 940421"/>
                <a:gd name="connsiteX2" fmla="*/ 2661659 w 2781300"/>
                <a:gd name="connsiteY2" fmla="*/ 940421 h 940421"/>
                <a:gd name="connsiteX3" fmla="*/ 0 w 2781300"/>
                <a:gd name="connsiteY3" fmla="*/ 923330 h 940421"/>
                <a:gd name="connsiteX4" fmla="*/ 0 w 2781300"/>
                <a:gd name="connsiteY4" fmla="*/ 0 h 940421"/>
                <a:gd name="connsiteX0" fmla="*/ 0 w 2858212"/>
                <a:gd name="connsiteY0" fmla="*/ 0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0 w 2858212"/>
                <a:gd name="connsiteY4" fmla="*/ 0 h 940421"/>
                <a:gd name="connsiteX0" fmla="*/ 119641 w 2858212"/>
                <a:gd name="connsiteY0" fmla="*/ 17091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119641 w 2858212"/>
                <a:gd name="connsiteY4" fmla="*/ 17091 h 940421"/>
                <a:gd name="connsiteX0" fmla="*/ 153824 w 2892395"/>
                <a:gd name="connsiteY0" fmla="*/ 17091 h 940421"/>
                <a:gd name="connsiteX1" fmla="*/ 2892395 w 2892395"/>
                <a:gd name="connsiteY1" fmla="*/ 0 h 940421"/>
                <a:gd name="connsiteX2" fmla="*/ 2695842 w 2892395"/>
                <a:gd name="connsiteY2" fmla="*/ 940421 h 940421"/>
                <a:gd name="connsiteX3" fmla="*/ 0 w 2892395"/>
                <a:gd name="connsiteY3" fmla="*/ 914784 h 940421"/>
                <a:gd name="connsiteX4" fmla="*/ 153824 w 2892395"/>
                <a:gd name="connsiteY4" fmla="*/ 17091 h 940421"/>
                <a:gd name="connsiteX0" fmla="*/ 153824 w 2858211"/>
                <a:gd name="connsiteY0" fmla="*/ 8546 h 931876"/>
                <a:gd name="connsiteX1" fmla="*/ 2858211 w 2858211"/>
                <a:gd name="connsiteY1" fmla="*/ 0 h 931876"/>
                <a:gd name="connsiteX2" fmla="*/ 2695842 w 2858211"/>
                <a:gd name="connsiteY2" fmla="*/ 931876 h 931876"/>
                <a:gd name="connsiteX3" fmla="*/ 0 w 2858211"/>
                <a:gd name="connsiteY3" fmla="*/ 906239 h 931876"/>
                <a:gd name="connsiteX4" fmla="*/ 153824 w 2858211"/>
                <a:gd name="connsiteY4" fmla="*/ 8546 h 931876"/>
                <a:gd name="connsiteX0" fmla="*/ 76912 w 2858211"/>
                <a:gd name="connsiteY0" fmla="*/ 0 h 931876"/>
                <a:gd name="connsiteX1" fmla="*/ 2858211 w 2858211"/>
                <a:gd name="connsiteY1" fmla="*/ 0 h 931876"/>
                <a:gd name="connsiteX2" fmla="*/ 2695842 w 2858211"/>
                <a:gd name="connsiteY2" fmla="*/ 931876 h 931876"/>
                <a:gd name="connsiteX3" fmla="*/ 0 w 2858211"/>
                <a:gd name="connsiteY3" fmla="*/ 906239 h 931876"/>
                <a:gd name="connsiteX4" fmla="*/ 76912 w 2858211"/>
                <a:gd name="connsiteY4" fmla="*/ 0 h 931876"/>
                <a:gd name="connsiteX0" fmla="*/ 136732 w 2918031"/>
                <a:gd name="connsiteY0" fmla="*/ 0 h 931876"/>
                <a:gd name="connsiteX1" fmla="*/ 2918031 w 2918031"/>
                <a:gd name="connsiteY1" fmla="*/ 0 h 931876"/>
                <a:gd name="connsiteX2" fmla="*/ 2755662 w 2918031"/>
                <a:gd name="connsiteY2" fmla="*/ 931876 h 931876"/>
                <a:gd name="connsiteX3" fmla="*/ 0 w 2918031"/>
                <a:gd name="connsiteY3" fmla="*/ 914785 h 931876"/>
                <a:gd name="connsiteX4" fmla="*/ 136732 w 2918031"/>
                <a:gd name="connsiteY4" fmla="*/ 0 h 931876"/>
                <a:gd name="connsiteX0" fmla="*/ 136732 w 2918031"/>
                <a:gd name="connsiteY0" fmla="*/ 0 h 931876"/>
                <a:gd name="connsiteX1" fmla="*/ 2918031 w 2918031"/>
                <a:gd name="connsiteY1" fmla="*/ 0 h 931876"/>
                <a:gd name="connsiteX2" fmla="*/ 2846038 w 2918031"/>
                <a:gd name="connsiteY2" fmla="*/ 931876 h 931876"/>
                <a:gd name="connsiteX3" fmla="*/ 0 w 2918031"/>
                <a:gd name="connsiteY3" fmla="*/ 914785 h 931876"/>
                <a:gd name="connsiteX4" fmla="*/ 136732 w 2918031"/>
                <a:gd name="connsiteY4" fmla="*/ 0 h 931876"/>
                <a:gd name="connsiteX0" fmla="*/ 136732 w 2902082"/>
                <a:gd name="connsiteY0" fmla="*/ 0 h 931876"/>
                <a:gd name="connsiteX1" fmla="*/ 2902082 w 2902082"/>
                <a:gd name="connsiteY1" fmla="*/ 0 h 931876"/>
                <a:gd name="connsiteX2" fmla="*/ 2846038 w 2902082"/>
                <a:gd name="connsiteY2" fmla="*/ 931876 h 931876"/>
                <a:gd name="connsiteX3" fmla="*/ 0 w 2902082"/>
                <a:gd name="connsiteY3" fmla="*/ 914785 h 931876"/>
                <a:gd name="connsiteX4" fmla="*/ 136732 w 2902082"/>
                <a:gd name="connsiteY4" fmla="*/ 0 h 931876"/>
                <a:gd name="connsiteX0" fmla="*/ 78253 w 2843603"/>
                <a:gd name="connsiteY0" fmla="*/ 0 h 931876"/>
                <a:gd name="connsiteX1" fmla="*/ 2843603 w 2843603"/>
                <a:gd name="connsiteY1" fmla="*/ 0 h 931876"/>
                <a:gd name="connsiteX2" fmla="*/ 2787559 w 2843603"/>
                <a:gd name="connsiteY2" fmla="*/ 931876 h 931876"/>
                <a:gd name="connsiteX3" fmla="*/ 0 w 2843603"/>
                <a:gd name="connsiteY3" fmla="*/ 904055 h 931876"/>
                <a:gd name="connsiteX4" fmla="*/ 78253 w 2843603"/>
                <a:gd name="connsiteY4" fmla="*/ 0 h 931876"/>
                <a:gd name="connsiteX0" fmla="*/ 62304 w 2843603"/>
                <a:gd name="connsiteY0" fmla="*/ 0 h 931876"/>
                <a:gd name="connsiteX1" fmla="*/ 2843603 w 2843603"/>
                <a:gd name="connsiteY1" fmla="*/ 0 h 931876"/>
                <a:gd name="connsiteX2" fmla="*/ 2787559 w 2843603"/>
                <a:gd name="connsiteY2" fmla="*/ 931876 h 931876"/>
                <a:gd name="connsiteX3" fmla="*/ 0 w 2843603"/>
                <a:gd name="connsiteY3" fmla="*/ 904055 h 931876"/>
                <a:gd name="connsiteX4" fmla="*/ 62304 w 2843603"/>
                <a:gd name="connsiteY4" fmla="*/ 0 h 93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3603" h="931876">
                  <a:moveTo>
                    <a:pt x="62304" y="0"/>
                  </a:moveTo>
                  <a:lnTo>
                    <a:pt x="2843603" y="0"/>
                  </a:lnTo>
                  <a:lnTo>
                    <a:pt x="2787559" y="931876"/>
                  </a:lnTo>
                  <a:lnTo>
                    <a:pt x="0" y="904055"/>
                  </a:lnTo>
                  <a:lnTo>
                    <a:pt x="62304" y="0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Gesprächs-“Technik“</a:t>
              </a: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F536DEEB-684A-47C5-808A-7AA4E018CD94}"/>
                </a:ext>
              </a:extLst>
            </p:cNvPr>
            <p:cNvSpPr txBox="1"/>
            <p:nvPr/>
          </p:nvSpPr>
          <p:spPr>
            <a:xfrm>
              <a:off x="8569729" y="1313989"/>
              <a:ext cx="2947843" cy="1384995"/>
            </a:xfrm>
            <a:custGeom>
              <a:avLst/>
              <a:gdLst>
                <a:gd name="connsiteX0" fmla="*/ 0 w 2781300"/>
                <a:gd name="connsiteY0" fmla="*/ 0 h 923330"/>
                <a:gd name="connsiteX1" fmla="*/ 2781300 w 2781300"/>
                <a:gd name="connsiteY1" fmla="*/ 0 h 923330"/>
                <a:gd name="connsiteX2" fmla="*/ 2781300 w 2781300"/>
                <a:gd name="connsiteY2" fmla="*/ 923330 h 923330"/>
                <a:gd name="connsiteX3" fmla="*/ 0 w 2781300"/>
                <a:gd name="connsiteY3" fmla="*/ 923330 h 923330"/>
                <a:gd name="connsiteX4" fmla="*/ 0 w 2781300"/>
                <a:gd name="connsiteY4" fmla="*/ 0 h 923330"/>
                <a:gd name="connsiteX0" fmla="*/ 0 w 2781300"/>
                <a:gd name="connsiteY0" fmla="*/ 0 h 940421"/>
                <a:gd name="connsiteX1" fmla="*/ 2781300 w 2781300"/>
                <a:gd name="connsiteY1" fmla="*/ 0 h 940421"/>
                <a:gd name="connsiteX2" fmla="*/ 2661659 w 2781300"/>
                <a:gd name="connsiteY2" fmla="*/ 940421 h 940421"/>
                <a:gd name="connsiteX3" fmla="*/ 0 w 2781300"/>
                <a:gd name="connsiteY3" fmla="*/ 923330 h 940421"/>
                <a:gd name="connsiteX4" fmla="*/ 0 w 2781300"/>
                <a:gd name="connsiteY4" fmla="*/ 0 h 940421"/>
                <a:gd name="connsiteX0" fmla="*/ 0 w 2858212"/>
                <a:gd name="connsiteY0" fmla="*/ 0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0 w 2858212"/>
                <a:gd name="connsiteY4" fmla="*/ 0 h 940421"/>
                <a:gd name="connsiteX0" fmla="*/ 119641 w 2858212"/>
                <a:gd name="connsiteY0" fmla="*/ 17091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119641 w 2858212"/>
                <a:gd name="connsiteY4" fmla="*/ 17091 h 940421"/>
                <a:gd name="connsiteX0" fmla="*/ 153824 w 2892395"/>
                <a:gd name="connsiteY0" fmla="*/ 17091 h 940421"/>
                <a:gd name="connsiteX1" fmla="*/ 2892395 w 2892395"/>
                <a:gd name="connsiteY1" fmla="*/ 0 h 940421"/>
                <a:gd name="connsiteX2" fmla="*/ 2695842 w 2892395"/>
                <a:gd name="connsiteY2" fmla="*/ 940421 h 940421"/>
                <a:gd name="connsiteX3" fmla="*/ 0 w 2892395"/>
                <a:gd name="connsiteY3" fmla="*/ 914784 h 940421"/>
                <a:gd name="connsiteX4" fmla="*/ 153824 w 2892395"/>
                <a:gd name="connsiteY4" fmla="*/ 17091 h 940421"/>
                <a:gd name="connsiteX0" fmla="*/ 153824 w 2858211"/>
                <a:gd name="connsiteY0" fmla="*/ 8546 h 931876"/>
                <a:gd name="connsiteX1" fmla="*/ 2858211 w 2858211"/>
                <a:gd name="connsiteY1" fmla="*/ 0 h 931876"/>
                <a:gd name="connsiteX2" fmla="*/ 2695842 w 2858211"/>
                <a:gd name="connsiteY2" fmla="*/ 931876 h 931876"/>
                <a:gd name="connsiteX3" fmla="*/ 0 w 2858211"/>
                <a:gd name="connsiteY3" fmla="*/ 906239 h 931876"/>
                <a:gd name="connsiteX4" fmla="*/ 153824 w 2858211"/>
                <a:gd name="connsiteY4" fmla="*/ 8546 h 931876"/>
                <a:gd name="connsiteX0" fmla="*/ 119641 w 2858211"/>
                <a:gd name="connsiteY0" fmla="*/ 8546 h 931876"/>
                <a:gd name="connsiteX1" fmla="*/ 2858211 w 2858211"/>
                <a:gd name="connsiteY1" fmla="*/ 0 h 931876"/>
                <a:gd name="connsiteX2" fmla="*/ 2695842 w 2858211"/>
                <a:gd name="connsiteY2" fmla="*/ 931876 h 931876"/>
                <a:gd name="connsiteX3" fmla="*/ 0 w 2858211"/>
                <a:gd name="connsiteY3" fmla="*/ 906239 h 931876"/>
                <a:gd name="connsiteX4" fmla="*/ 119641 w 2858211"/>
                <a:gd name="connsiteY4" fmla="*/ 8546 h 931876"/>
                <a:gd name="connsiteX0" fmla="*/ 188008 w 2926578"/>
                <a:gd name="connsiteY0" fmla="*/ 8546 h 931876"/>
                <a:gd name="connsiteX1" fmla="*/ 2926578 w 2926578"/>
                <a:gd name="connsiteY1" fmla="*/ 0 h 931876"/>
                <a:gd name="connsiteX2" fmla="*/ 2764209 w 2926578"/>
                <a:gd name="connsiteY2" fmla="*/ 931876 h 931876"/>
                <a:gd name="connsiteX3" fmla="*/ 0 w 2926578"/>
                <a:gd name="connsiteY3" fmla="*/ 906239 h 931876"/>
                <a:gd name="connsiteX4" fmla="*/ 188008 w 2926578"/>
                <a:gd name="connsiteY4" fmla="*/ 8546 h 931876"/>
                <a:gd name="connsiteX0" fmla="*/ 198640 w 2926578"/>
                <a:gd name="connsiteY0" fmla="*/ 12289 h 931876"/>
                <a:gd name="connsiteX1" fmla="*/ 2926578 w 2926578"/>
                <a:gd name="connsiteY1" fmla="*/ 0 h 931876"/>
                <a:gd name="connsiteX2" fmla="*/ 2764209 w 2926578"/>
                <a:gd name="connsiteY2" fmla="*/ 931876 h 931876"/>
                <a:gd name="connsiteX3" fmla="*/ 0 w 2926578"/>
                <a:gd name="connsiteY3" fmla="*/ 906239 h 931876"/>
                <a:gd name="connsiteX4" fmla="*/ 198640 w 2926578"/>
                <a:gd name="connsiteY4" fmla="*/ 12289 h 931876"/>
                <a:gd name="connsiteX0" fmla="*/ 145477 w 2873415"/>
                <a:gd name="connsiteY0" fmla="*/ 12289 h 931876"/>
                <a:gd name="connsiteX1" fmla="*/ 2873415 w 2873415"/>
                <a:gd name="connsiteY1" fmla="*/ 0 h 931876"/>
                <a:gd name="connsiteX2" fmla="*/ 2711046 w 2873415"/>
                <a:gd name="connsiteY2" fmla="*/ 931876 h 931876"/>
                <a:gd name="connsiteX3" fmla="*/ 0 w 2873415"/>
                <a:gd name="connsiteY3" fmla="*/ 909983 h 931876"/>
                <a:gd name="connsiteX4" fmla="*/ 145477 w 2873415"/>
                <a:gd name="connsiteY4" fmla="*/ 12289 h 931876"/>
                <a:gd name="connsiteX0" fmla="*/ 166742 w 2894680"/>
                <a:gd name="connsiteY0" fmla="*/ 12289 h 931876"/>
                <a:gd name="connsiteX1" fmla="*/ 2894680 w 2894680"/>
                <a:gd name="connsiteY1" fmla="*/ 0 h 931876"/>
                <a:gd name="connsiteX2" fmla="*/ 2732311 w 2894680"/>
                <a:gd name="connsiteY2" fmla="*/ 931876 h 931876"/>
                <a:gd name="connsiteX3" fmla="*/ 0 w 2894680"/>
                <a:gd name="connsiteY3" fmla="*/ 909983 h 931876"/>
                <a:gd name="connsiteX4" fmla="*/ 166742 w 2894680"/>
                <a:gd name="connsiteY4" fmla="*/ 12289 h 931876"/>
                <a:gd name="connsiteX0" fmla="*/ 166742 w 2947843"/>
                <a:gd name="connsiteY0" fmla="*/ 8546 h 928133"/>
                <a:gd name="connsiteX1" fmla="*/ 2947843 w 2947843"/>
                <a:gd name="connsiteY1" fmla="*/ 0 h 928133"/>
                <a:gd name="connsiteX2" fmla="*/ 2732311 w 2947843"/>
                <a:gd name="connsiteY2" fmla="*/ 928133 h 928133"/>
                <a:gd name="connsiteX3" fmla="*/ 0 w 2947843"/>
                <a:gd name="connsiteY3" fmla="*/ 906240 h 928133"/>
                <a:gd name="connsiteX4" fmla="*/ 166742 w 2947843"/>
                <a:gd name="connsiteY4" fmla="*/ 8546 h 928133"/>
                <a:gd name="connsiteX0" fmla="*/ 166742 w 2947843"/>
                <a:gd name="connsiteY0" fmla="*/ 8546 h 928133"/>
                <a:gd name="connsiteX1" fmla="*/ 2947843 w 2947843"/>
                <a:gd name="connsiteY1" fmla="*/ 0 h 928133"/>
                <a:gd name="connsiteX2" fmla="*/ 2774841 w 2947843"/>
                <a:gd name="connsiteY2" fmla="*/ 928133 h 928133"/>
                <a:gd name="connsiteX3" fmla="*/ 0 w 2947843"/>
                <a:gd name="connsiteY3" fmla="*/ 906240 h 928133"/>
                <a:gd name="connsiteX4" fmla="*/ 166742 w 2947843"/>
                <a:gd name="connsiteY4" fmla="*/ 8546 h 92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7843" h="928133">
                  <a:moveTo>
                    <a:pt x="166742" y="8546"/>
                  </a:moveTo>
                  <a:lnTo>
                    <a:pt x="2947843" y="0"/>
                  </a:lnTo>
                  <a:lnTo>
                    <a:pt x="2774841" y="928133"/>
                  </a:lnTo>
                  <a:lnTo>
                    <a:pt x="0" y="906240"/>
                  </a:lnTo>
                  <a:lnTo>
                    <a:pt x="166742" y="8546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Handwerkszeug:</a:t>
              </a:r>
            </a:p>
            <a:p>
              <a:pPr marL="285750" marR="0" lvl="0" indent="-19526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de-DE" sz="2000" dirty="0">
                  <a:solidFill>
                    <a:prstClr val="black"/>
                  </a:solidFill>
                </a:rPr>
                <a:t>Klare Botschaften</a:t>
              </a:r>
            </a:p>
            <a:p>
              <a:pPr marL="285750" marR="0" lvl="0" indent="-19526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de-DE" sz="2000" dirty="0">
                  <a:solidFill>
                    <a:prstClr val="black"/>
                  </a:solidFill>
                </a:rPr>
                <a:t>Aktiv Zuhören</a:t>
              </a:r>
            </a:p>
            <a:p>
              <a:pPr marL="285750" marR="0" lvl="0" indent="-19526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de-DE" sz="2400" b="1" dirty="0">
                  <a:solidFill>
                    <a:prstClr val="black"/>
                  </a:solidFill>
                </a:rPr>
                <a:t>Ich-Botschaften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EC89D39B-BD48-428B-A437-611EC9F6D87B}"/>
                </a:ext>
              </a:extLst>
            </p:cNvPr>
            <p:cNvSpPr txBox="1"/>
            <p:nvPr/>
          </p:nvSpPr>
          <p:spPr>
            <a:xfrm>
              <a:off x="8323100" y="2813397"/>
              <a:ext cx="2995489" cy="1631216"/>
            </a:xfrm>
            <a:custGeom>
              <a:avLst/>
              <a:gdLst>
                <a:gd name="connsiteX0" fmla="*/ 0 w 2781300"/>
                <a:gd name="connsiteY0" fmla="*/ 0 h 923330"/>
                <a:gd name="connsiteX1" fmla="*/ 2781300 w 2781300"/>
                <a:gd name="connsiteY1" fmla="*/ 0 h 923330"/>
                <a:gd name="connsiteX2" fmla="*/ 2781300 w 2781300"/>
                <a:gd name="connsiteY2" fmla="*/ 923330 h 923330"/>
                <a:gd name="connsiteX3" fmla="*/ 0 w 2781300"/>
                <a:gd name="connsiteY3" fmla="*/ 923330 h 923330"/>
                <a:gd name="connsiteX4" fmla="*/ 0 w 2781300"/>
                <a:gd name="connsiteY4" fmla="*/ 0 h 923330"/>
                <a:gd name="connsiteX0" fmla="*/ 0 w 2781300"/>
                <a:gd name="connsiteY0" fmla="*/ 0 h 940421"/>
                <a:gd name="connsiteX1" fmla="*/ 2781300 w 2781300"/>
                <a:gd name="connsiteY1" fmla="*/ 0 h 940421"/>
                <a:gd name="connsiteX2" fmla="*/ 2661659 w 2781300"/>
                <a:gd name="connsiteY2" fmla="*/ 940421 h 940421"/>
                <a:gd name="connsiteX3" fmla="*/ 0 w 2781300"/>
                <a:gd name="connsiteY3" fmla="*/ 923330 h 940421"/>
                <a:gd name="connsiteX4" fmla="*/ 0 w 2781300"/>
                <a:gd name="connsiteY4" fmla="*/ 0 h 940421"/>
                <a:gd name="connsiteX0" fmla="*/ 0 w 2858212"/>
                <a:gd name="connsiteY0" fmla="*/ 0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0 w 2858212"/>
                <a:gd name="connsiteY4" fmla="*/ 0 h 940421"/>
                <a:gd name="connsiteX0" fmla="*/ 119641 w 2858212"/>
                <a:gd name="connsiteY0" fmla="*/ 17091 h 940421"/>
                <a:gd name="connsiteX1" fmla="*/ 2858212 w 2858212"/>
                <a:gd name="connsiteY1" fmla="*/ 0 h 940421"/>
                <a:gd name="connsiteX2" fmla="*/ 2661659 w 2858212"/>
                <a:gd name="connsiteY2" fmla="*/ 940421 h 940421"/>
                <a:gd name="connsiteX3" fmla="*/ 0 w 2858212"/>
                <a:gd name="connsiteY3" fmla="*/ 923330 h 940421"/>
                <a:gd name="connsiteX4" fmla="*/ 119641 w 2858212"/>
                <a:gd name="connsiteY4" fmla="*/ 17091 h 940421"/>
                <a:gd name="connsiteX0" fmla="*/ 153824 w 2892395"/>
                <a:gd name="connsiteY0" fmla="*/ 17091 h 940421"/>
                <a:gd name="connsiteX1" fmla="*/ 2892395 w 2892395"/>
                <a:gd name="connsiteY1" fmla="*/ 0 h 940421"/>
                <a:gd name="connsiteX2" fmla="*/ 2695842 w 2892395"/>
                <a:gd name="connsiteY2" fmla="*/ 940421 h 940421"/>
                <a:gd name="connsiteX3" fmla="*/ 0 w 2892395"/>
                <a:gd name="connsiteY3" fmla="*/ 914784 h 940421"/>
                <a:gd name="connsiteX4" fmla="*/ 153824 w 2892395"/>
                <a:gd name="connsiteY4" fmla="*/ 17091 h 940421"/>
                <a:gd name="connsiteX0" fmla="*/ 153824 w 2858211"/>
                <a:gd name="connsiteY0" fmla="*/ 8546 h 931876"/>
                <a:gd name="connsiteX1" fmla="*/ 2858211 w 2858211"/>
                <a:gd name="connsiteY1" fmla="*/ 0 h 931876"/>
                <a:gd name="connsiteX2" fmla="*/ 2695842 w 2858211"/>
                <a:gd name="connsiteY2" fmla="*/ 931876 h 931876"/>
                <a:gd name="connsiteX3" fmla="*/ 0 w 2858211"/>
                <a:gd name="connsiteY3" fmla="*/ 906239 h 931876"/>
                <a:gd name="connsiteX4" fmla="*/ 153824 w 2858211"/>
                <a:gd name="connsiteY4" fmla="*/ 8546 h 931876"/>
                <a:gd name="connsiteX0" fmla="*/ 111095 w 2858211"/>
                <a:gd name="connsiteY0" fmla="*/ 0 h 947972"/>
                <a:gd name="connsiteX1" fmla="*/ 2858211 w 2858211"/>
                <a:gd name="connsiteY1" fmla="*/ 16096 h 947972"/>
                <a:gd name="connsiteX2" fmla="*/ 2695842 w 2858211"/>
                <a:gd name="connsiteY2" fmla="*/ 947972 h 947972"/>
                <a:gd name="connsiteX3" fmla="*/ 0 w 2858211"/>
                <a:gd name="connsiteY3" fmla="*/ 922335 h 947972"/>
                <a:gd name="connsiteX4" fmla="*/ 111095 w 2858211"/>
                <a:gd name="connsiteY4" fmla="*/ 0 h 947972"/>
                <a:gd name="connsiteX0" fmla="*/ 111095 w 2858211"/>
                <a:gd name="connsiteY0" fmla="*/ 0 h 960294"/>
                <a:gd name="connsiteX1" fmla="*/ 2858211 w 2858211"/>
                <a:gd name="connsiteY1" fmla="*/ 16096 h 960294"/>
                <a:gd name="connsiteX2" fmla="*/ 2798391 w 2858211"/>
                <a:gd name="connsiteY2" fmla="*/ 960294 h 960294"/>
                <a:gd name="connsiteX3" fmla="*/ 0 w 2858211"/>
                <a:gd name="connsiteY3" fmla="*/ 922335 h 960294"/>
                <a:gd name="connsiteX4" fmla="*/ 111095 w 2858211"/>
                <a:gd name="connsiteY4" fmla="*/ 0 h 960294"/>
                <a:gd name="connsiteX0" fmla="*/ 111095 w 2883848"/>
                <a:gd name="connsiteY0" fmla="*/ 0 h 960294"/>
                <a:gd name="connsiteX1" fmla="*/ 2883848 w 2883848"/>
                <a:gd name="connsiteY1" fmla="*/ 16096 h 960294"/>
                <a:gd name="connsiteX2" fmla="*/ 2798391 w 2883848"/>
                <a:gd name="connsiteY2" fmla="*/ 960294 h 960294"/>
                <a:gd name="connsiteX3" fmla="*/ 0 w 2883848"/>
                <a:gd name="connsiteY3" fmla="*/ 922335 h 960294"/>
                <a:gd name="connsiteX4" fmla="*/ 111095 w 2883848"/>
                <a:gd name="connsiteY4" fmla="*/ 0 h 960294"/>
                <a:gd name="connsiteX0" fmla="*/ 164258 w 2883848"/>
                <a:gd name="connsiteY0" fmla="*/ 0 h 960294"/>
                <a:gd name="connsiteX1" fmla="*/ 2883848 w 2883848"/>
                <a:gd name="connsiteY1" fmla="*/ 16096 h 960294"/>
                <a:gd name="connsiteX2" fmla="*/ 2798391 w 2883848"/>
                <a:gd name="connsiteY2" fmla="*/ 960294 h 960294"/>
                <a:gd name="connsiteX3" fmla="*/ 0 w 2883848"/>
                <a:gd name="connsiteY3" fmla="*/ 922335 h 960294"/>
                <a:gd name="connsiteX4" fmla="*/ 164258 w 2883848"/>
                <a:gd name="connsiteY4" fmla="*/ 0 h 960294"/>
                <a:gd name="connsiteX0" fmla="*/ 206788 w 2926378"/>
                <a:gd name="connsiteY0" fmla="*/ 0 h 960294"/>
                <a:gd name="connsiteX1" fmla="*/ 2926378 w 2926378"/>
                <a:gd name="connsiteY1" fmla="*/ 16096 h 960294"/>
                <a:gd name="connsiteX2" fmla="*/ 2840921 w 2926378"/>
                <a:gd name="connsiteY2" fmla="*/ 960294 h 960294"/>
                <a:gd name="connsiteX3" fmla="*/ 0 w 2926378"/>
                <a:gd name="connsiteY3" fmla="*/ 922335 h 960294"/>
                <a:gd name="connsiteX4" fmla="*/ 206788 w 2926378"/>
                <a:gd name="connsiteY4" fmla="*/ 0 h 960294"/>
                <a:gd name="connsiteX0" fmla="*/ 206788 w 2926378"/>
                <a:gd name="connsiteY0" fmla="*/ 0 h 960294"/>
                <a:gd name="connsiteX1" fmla="*/ 2926378 w 2926378"/>
                <a:gd name="connsiteY1" fmla="*/ 16096 h 960294"/>
                <a:gd name="connsiteX2" fmla="*/ 2777126 w 2926378"/>
                <a:gd name="connsiteY2" fmla="*/ 960294 h 960294"/>
                <a:gd name="connsiteX3" fmla="*/ 0 w 2926378"/>
                <a:gd name="connsiteY3" fmla="*/ 922335 h 960294"/>
                <a:gd name="connsiteX4" fmla="*/ 206788 w 2926378"/>
                <a:gd name="connsiteY4" fmla="*/ 0 h 960294"/>
                <a:gd name="connsiteX0" fmla="*/ 206788 w 2995489"/>
                <a:gd name="connsiteY0" fmla="*/ 0 h 960294"/>
                <a:gd name="connsiteX1" fmla="*/ 2995489 w 2995489"/>
                <a:gd name="connsiteY1" fmla="*/ 22355 h 960294"/>
                <a:gd name="connsiteX2" fmla="*/ 2777126 w 2995489"/>
                <a:gd name="connsiteY2" fmla="*/ 960294 h 960294"/>
                <a:gd name="connsiteX3" fmla="*/ 0 w 2995489"/>
                <a:gd name="connsiteY3" fmla="*/ 922335 h 960294"/>
                <a:gd name="connsiteX4" fmla="*/ 206788 w 2995489"/>
                <a:gd name="connsiteY4" fmla="*/ 0 h 96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5489" h="960294">
                  <a:moveTo>
                    <a:pt x="206788" y="0"/>
                  </a:moveTo>
                  <a:lnTo>
                    <a:pt x="2995489" y="22355"/>
                  </a:lnTo>
                  <a:lnTo>
                    <a:pt x="2777126" y="960294"/>
                  </a:lnTo>
                  <a:lnTo>
                    <a:pt x="0" y="922335"/>
                  </a:lnTo>
                  <a:lnTo>
                    <a:pt x="206788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Haltungen:</a:t>
              </a:r>
            </a:p>
            <a:p>
              <a:pPr marL="285750" marR="0" lvl="0" indent="-19526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de-DE" sz="2000" dirty="0">
                  <a:solidFill>
                    <a:prstClr val="black"/>
                  </a:solidFill>
                </a:rPr>
                <a:t>Interesse / Wertschätzung</a:t>
              </a:r>
            </a:p>
            <a:p>
              <a:pPr marL="285750" marR="0" lvl="0" indent="-19526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de-DE" sz="2000" dirty="0">
                  <a:solidFill>
                    <a:prstClr val="black"/>
                  </a:solidFill>
                </a:rPr>
                <a:t>Persönliche Offenheit / Authentizität</a:t>
              </a:r>
            </a:p>
          </p:txBody>
        </p:sp>
      </p:grpSp>
      <p:sp>
        <p:nvSpPr>
          <p:cNvPr id="52" name="Textfeld 51">
            <a:extLst>
              <a:ext uri="{FF2B5EF4-FFF2-40B4-BE49-F238E27FC236}">
                <a16:creationId xmlns:a16="http://schemas.microsoft.com/office/drawing/2014/main" id="{6EBF837A-9723-4D5D-A120-AFEA38397DB1}"/>
              </a:ext>
            </a:extLst>
          </p:cNvPr>
          <p:cNvSpPr txBox="1"/>
          <p:nvPr/>
        </p:nvSpPr>
        <p:spPr>
          <a:xfrm>
            <a:off x="636824" y="3212474"/>
            <a:ext cx="6590625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400" b="1" dirty="0"/>
              <a:t>zu: Ich-Botschaften - Authentizität</a:t>
            </a: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Sagen = Meinen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„Metakommunikation“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/>
              <a:t>Wie erlebe ich gerade unseren Dialog?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/>
              <a:t>z.B. „Störung“ ansprechen“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sz="2400" i="1" dirty="0"/>
              <a:t>„Ich bin … überrascht…“</a:t>
            </a:r>
          </a:p>
          <a:p>
            <a:pPr marL="0" lvl="2"/>
            <a:endParaRPr lang="de-DE" sz="2400" b="1" dirty="0"/>
          </a:p>
          <a:p>
            <a:pPr marL="0" lvl="2"/>
            <a:r>
              <a:rPr lang="de-DE" sz="2400" b="1" dirty="0">
                <a:highlight>
                  <a:srgbClr val="FFFF00"/>
                </a:highlight>
              </a:rPr>
              <a:t>Ziel = offenen Austausch und Verständnis fördern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0F6D0B9F-4E2B-444E-A797-057F03CD7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8336" y="1510486"/>
            <a:ext cx="235053" cy="127788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4">
            <a:extLst>
              <a:ext uri="{FF2B5EF4-FFF2-40B4-BE49-F238E27FC236}">
                <a16:creationId xmlns:a16="http://schemas.microsoft.com/office/drawing/2014/main" id="{6C8E0138-7D69-45C2-B305-3E09B6E76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032" y="1616532"/>
            <a:ext cx="1431599" cy="13173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3E044B21-4E2C-4A52-BCB1-B26EAEEF6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819" y="1012205"/>
            <a:ext cx="607180" cy="51913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6">
            <a:extLst>
              <a:ext uri="{FF2B5EF4-FFF2-40B4-BE49-F238E27FC236}">
                <a16:creationId xmlns:a16="http://schemas.microsoft.com/office/drawing/2014/main" id="{320FB30F-F11C-4757-A7A6-93838E45F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0047" y="1017529"/>
            <a:ext cx="365198" cy="14376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8">
            <a:extLst>
              <a:ext uri="{FF2B5EF4-FFF2-40B4-BE49-F238E27FC236}">
                <a16:creationId xmlns:a16="http://schemas.microsoft.com/office/drawing/2014/main" id="{CCD944AB-DD7F-479B-A9C4-FC8E99B38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0771" y="2094403"/>
            <a:ext cx="465158" cy="4166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9">
            <a:extLst>
              <a:ext uri="{FF2B5EF4-FFF2-40B4-BE49-F238E27FC236}">
                <a16:creationId xmlns:a16="http://schemas.microsoft.com/office/drawing/2014/main" id="{1603905F-1085-4ECB-BC6A-40DC58BBA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9160" y="2094403"/>
            <a:ext cx="465158" cy="4166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768C8F96-B112-4165-B930-135EA2039D6C}"/>
              </a:ext>
            </a:extLst>
          </p:cNvPr>
          <p:cNvSpPr>
            <a:spLocks/>
          </p:cNvSpPr>
          <p:nvPr/>
        </p:nvSpPr>
        <p:spPr bwMode="auto">
          <a:xfrm>
            <a:off x="2721222" y="2223965"/>
            <a:ext cx="806604" cy="635830"/>
          </a:xfrm>
          <a:custGeom>
            <a:avLst/>
            <a:gdLst>
              <a:gd name="T0" fmla="*/ 815 w 1630"/>
              <a:gd name="T1" fmla="*/ 1433 h 1433"/>
              <a:gd name="T2" fmla="*/ 1630 w 1630"/>
              <a:gd name="T3" fmla="*/ 443 h 1433"/>
              <a:gd name="T4" fmla="*/ 0 w 1630"/>
              <a:gd name="T5" fmla="*/ 0 h 1433"/>
              <a:gd name="T6" fmla="*/ 7 w 1630"/>
              <a:gd name="T7" fmla="*/ 450 h 1433"/>
              <a:gd name="T8" fmla="*/ 815 w 1630"/>
              <a:gd name="T9" fmla="*/ 1433 h 1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0" h="1433">
                <a:moveTo>
                  <a:pt x="815" y="1433"/>
                </a:moveTo>
                <a:lnTo>
                  <a:pt x="1630" y="443"/>
                </a:lnTo>
                <a:lnTo>
                  <a:pt x="0" y="0"/>
                </a:lnTo>
                <a:lnTo>
                  <a:pt x="7" y="450"/>
                </a:lnTo>
                <a:lnTo>
                  <a:pt x="815" y="14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Line 11">
            <a:extLst>
              <a:ext uri="{FF2B5EF4-FFF2-40B4-BE49-F238E27FC236}">
                <a16:creationId xmlns:a16="http://schemas.microsoft.com/office/drawing/2014/main" id="{9E80EDBC-202A-451F-962C-AA9EDB0DC1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2050" y="2385918"/>
            <a:ext cx="426560" cy="465003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c 12">
            <a:extLst>
              <a:ext uri="{FF2B5EF4-FFF2-40B4-BE49-F238E27FC236}">
                <a16:creationId xmlns:a16="http://schemas.microsoft.com/office/drawing/2014/main" id="{DAF78BE7-6364-4EFD-9087-4E4286B756D3}"/>
              </a:ext>
            </a:extLst>
          </p:cNvPr>
          <p:cNvSpPr>
            <a:spLocks/>
          </p:cNvSpPr>
          <p:nvPr/>
        </p:nvSpPr>
        <p:spPr bwMode="auto">
          <a:xfrm>
            <a:off x="3126503" y="2095734"/>
            <a:ext cx="439426" cy="358958"/>
          </a:xfrm>
          <a:custGeom>
            <a:avLst/>
            <a:gdLst>
              <a:gd name="G0" fmla="+- 19437 0 0"/>
              <a:gd name="G1" fmla="+- 21600 0 0"/>
              <a:gd name="G2" fmla="+- 21600 0 0"/>
              <a:gd name="T0" fmla="*/ 0 w 41037"/>
              <a:gd name="T1" fmla="*/ 12178 h 36743"/>
              <a:gd name="T2" fmla="*/ 34840 w 41037"/>
              <a:gd name="T3" fmla="*/ 36743 h 36743"/>
              <a:gd name="T4" fmla="*/ 19437 w 41037"/>
              <a:gd name="T5" fmla="*/ 21600 h 36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037" h="36743" fill="none" extrusionOk="0">
                <a:moveTo>
                  <a:pt x="0" y="12178"/>
                </a:moveTo>
                <a:cubicBezTo>
                  <a:pt x="3610" y="4729"/>
                  <a:pt x="11159" y="0"/>
                  <a:pt x="19437" y="0"/>
                </a:cubicBezTo>
                <a:cubicBezTo>
                  <a:pt x="31366" y="0"/>
                  <a:pt x="41037" y="9670"/>
                  <a:pt x="41037" y="21600"/>
                </a:cubicBezTo>
                <a:cubicBezTo>
                  <a:pt x="41037" y="27264"/>
                  <a:pt x="38811" y="32703"/>
                  <a:pt x="34839" y="36742"/>
                </a:cubicBezTo>
              </a:path>
              <a:path w="41037" h="36743" stroke="0" extrusionOk="0">
                <a:moveTo>
                  <a:pt x="0" y="12178"/>
                </a:moveTo>
                <a:cubicBezTo>
                  <a:pt x="3610" y="4729"/>
                  <a:pt x="11159" y="0"/>
                  <a:pt x="19437" y="0"/>
                </a:cubicBezTo>
                <a:cubicBezTo>
                  <a:pt x="31366" y="0"/>
                  <a:pt x="41037" y="9670"/>
                  <a:pt x="41037" y="21600"/>
                </a:cubicBezTo>
                <a:cubicBezTo>
                  <a:pt x="41037" y="27264"/>
                  <a:pt x="38811" y="32703"/>
                  <a:pt x="34839" y="36742"/>
                </a:cubicBezTo>
                <a:lnTo>
                  <a:pt x="19437" y="21600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c 13">
            <a:extLst>
              <a:ext uri="{FF2B5EF4-FFF2-40B4-BE49-F238E27FC236}">
                <a16:creationId xmlns:a16="http://schemas.microsoft.com/office/drawing/2014/main" id="{904BDFD3-0E97-40F7-98A7-E4B819CE9CFE}"/>
              </a:ext>
            </a:extLst>
          </p:cNvPr>
          <p:cNvSpPr>
            <a:spLocks/>
          </p:cNvSpPr>
          <p:nvPr/>
        </p:nvSpPr>
        <p:spPr bwMode="auto">
          <a:xfrm>
            <a:off x="2681634" y="2095734"/>
            <a:ext cx="439426" cy="358514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6175 w 41028"/>
              <a:gd name="T1" fmla="*/ 36721 h 36721"/>
              <a:gd name="T2" fmla="*/ 41028 w 41028"/>
              <a:gd name="T3" fmla="*/ 12161 h 36721"/>
              <a:gd name="T4" fmla="*/ 21600 w 41028"/>
              <a:gd name="T5" fmla="*/ 21600 h 36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028" h="36721" fill="none" extrusionOk="0">
                <a:moveTo>
                  <a:pt x="6175" y="36720"/>
                </a:moveTo>
                <a:cubicBezTo>
                  <a:pt x="2217" y="32683"/>
                  <a:pt x="0" y="2725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9870" y="0"/>
                  <a:pt x="37414" y="4722"/>
                  <a:pt x="41028" y="12160"/>
                </a:cubicBezTo>
              </a:path>
              <a:path w="41028" h="36721" stroke="0" extrusionOk="0">
                <a:moveTo>
                  <a:pt x="6175" y="36720"/>
                </a:moveTo>
                <a:cubicBezTo>
                  <a:pt x="2217" y="32683"/>
                  <a:pt x="0" y="2725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9870" y="0"/>
                  <a:pt x="37414" y="4722"/>
                  <a:pt x="41028" y="12160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Line 14">
            <a:extLst>
              <a:ext uri="{FF2B5EF4-FFF2-40B4-BE49-F238E27FC236}">
                <a16:creationId xmlns:a16="http://schemas.microsoft.com/office/drawing/2014/main" id="{4B2463F3-F472-47B1-BDAF-8621EFA70A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45965" y="2451143"/>
            <a:ext cx="376085" cy="40865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Line 15">
            <a:extLst>
              <a:ext uri="{FF2B5EF4-FFF2-40B4-BE49-F238E27FC236}">
                <a16:creationId xmlns:a16="http://schemas.microsoft.com/office/drawing/2014/main" id="{6F14B112-7D31-43B6-8D8A-0E4C47220B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2050" y="2448924"/>
            <a:ext cx="381034" cy="40865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28">
            <a:extLst>
              <a:ext uri="{FF2B5EF4-FFF2-40B4-BE49-F238E27FC236}">
                <a16:creationId xmlns:a16="http://schemas.microsoft.com/office/drawing/2014/main" id="{2F1C4235-0FBD-4F73-926A-6435F5AC4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8336" y="1242933"/>
            <a:ext cx="27216" cy="14642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id="{7D003C1B-B05B-4086-AEC9-98E3716F0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8501" y="1408878"/>
            <a:ext cx="73238" cy="28398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Line 30">
            <a:extLst>
              <a:ext uri="{FF2B5EF4-FFF2-40B4-BE49-F238E27FC236}">
                <a16:creationId xmlns:a16="http://schemas.microsoft.com/office/drawing/2014/main" id="{8DD293E9-F7D6-46A4-B340-EDC0480D23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31078" y="1359182"/>
            <a:ext cx="13856" cy="44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Line 31">
            <a:extLst>
              <a:ext uri="{FF2B5EF4-FFF2-40B4-BE49-F238E27FC236}">
                <a16:creationId xmlns:a16="http://schemas.microsoft.com/office/drawing/2014/main" id="{0EE57179-69CE-4B7E-A8D4-FE975102C6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99368" y="1359182"/>
            <a:ext cx="13361" cy="44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32">
            <a:extLst>
              <a:ext uri="{FF2B5EF4-FFF2-40B4-BE49-F238E27FC236}">
                <a16:creationId xmlns:a16="http://schemas.microsoft.com/office/drawing/2014/main" id="{5DB7E698-6FC3-412D-AA82-D0EB80FDD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422" y="1249588"/>
            <a:ext cx="34639" cy="6611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33">
            <a:extLst>
              <a:ext uri="{FF2B5EF4-FFF2-40B4-BE49-F238E27FC236}">
                <a16:creationId xmlns:a16="http://schemas.microsoft.com/office/drawing/2014/main" id="{15C218D6-06AE-4CF9-AED3-32CAC38C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6746" y="1249588"/>
            <a:ext cx="34639" cy="6611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34">
            <a:extLst>
              <a:ext uri="{FF2B5EF4-FFF2-40B4-BE49-F238E27FC236}">
                <a16:creationId xmlns:a16="http://schemas.microsoft.com/office/drawing/2014/main" id="{D411CCAE-3A4C-43F9-B5F1-F20B3AA14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317" y="1242933"/>
            <a:ext cx="27216" cy="14642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F2B7FD0E-640F-46E5-A809-C4D139103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921" y="1510486"/>
            <a:ext cx="235054" cy="127787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4">
            <a:extLst>
              <a:ext uri="{FF2B5EF4-FFF2-40B4-BE49-F238E27FC236}">
                <a16:creationId xmlns:a16="http://schemas.microsoft.com/office/drawing/2014/main" id="{DA97B498-AF59-4724-92A2-0F530A915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3618" y="1616532"/>
            <a:ext cx="1431599" cy="13173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5">
            <a:extLst>
              <a:ext uri="{FF2B5EF4-FFF2-40B4-BE49-F238E27FC236}">
                <a16:creationId xmlns:a16="http://schemas.microsoft.com/office/drawing/2014/main" id="{D27BED95-4241-4BB4-8459-9674AB838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8405" y="1012205"/>
            <a:ext cx="607180" cy="51913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6">
            <a:extLst>
              <a:ext uri="{FF2B5EF4-FFF2-40B4-BE49-F238E27FC236}">
                <a16:creationId xmlns:a16="http://schemas.microsoft.com/office/drawing/2014/main" id="{8EE25F40-6D57-446A-ACF1-A686C95A6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0633" y="1017529"/>
            <a:ext cx="365198" cy="14376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25C0F0EB-520D-412D-B85D-F1C97F894C80}"/>
              </a:ext>
            </a:extLst>
          </p:cNvPr>
          <p:cNvGrpSpPr/>
          <p:nvPr/>
        </p:nvGrpSpPr>
        <p:grpSpPr>
          <a:xfrm>
            <a:off x="4269742" y="2094403"/>
            <a:ext cx="886773" cy="765394"/>
            <a:chOff x="4269742" y="2094403"/>
            <a:chExt cx="886773" cy="765394"/>
          </a:xfrm>
        </p:grpSpPr>
        <p:sp>
          <p:nvSpPr>
            <p:cNvPr id="37" name="Oval 8">
              <a:extLst>
                <a:ext uri="{FF2B5EF4-FFF2-40B4-BE49-F238E27FC236}">
                  <a16:creationId xmlns:a16="http://schemas.microsoft.com/office/drawing/2014/main" id="{B257CE16-FFBF-4172-A49F-76AE7A988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1357" y="2094403"/>
              <a:ext cx="465158" cy="41664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9">
              <a:extLst>
                <a:ext uri="{FF2B5EF4-FFF2-40B4-BE49-F238E27FC236}">
                  <a16:creationId xmlns:a16="http://schemas.microsoft.com/office/drawing/2014/main" id="{899A8DEB-1309-42B5-9688-C60590AE14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9742" y="2094403"/>
              <a:ext cx="465156" cy="41664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C88151A1-7D5B-4876-9DBF-38F028BEB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1804" y="2223965"/>
              <a:ext cx="806603" cy="635830"/>
            </a:xfrm>
            <a:custGeom>
              <a:avLst/>
              <a:gdLst>
                <a:gd name="T0" fmla="*/ 815 w 1630"/>
                <a:gd name="T1" fmla="*/ 1433 h 1433"/>
                <a:gd name="T2" fmla="*/ 1630 w 1630"/>
                <a:gd name="T3" fmla="*/ 443 h 1433"/>
                <a:gd name="T4" fmla="*/ 0 w 1630"/>
                <a:gd name="T5" fmla="*/ 0 h 1433"/>
                <a:gd name="T6" fmla="*/ 7 w 1630"/>
                <a:gd name="T7" fmla="*/ 450 h 1433"/>
                <a:gd name="T8" fmla="*/ 815 w 1630"/>
                <a:gd name="T9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0" h="1433">
                  <a:moveTo>
                    <a:pt x="815" y="1433"/>
                  </a:moveTo>
                  <a:lnTo>
                    <a:pt x="1630" y="443"/>
                  </a:lnTo>
                  <a:lnTo>
                    <a:pt x="0" y="0"/>
                  </a:lnTo>
                  <a:lnTo>
                    <a:pt x="7" y="450"/>
                  </a:lnTo>
                  <a:lnTo>
                    <a:pt x="815" y="1433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Line 11">
              <a:extLst>
                <a:ext uri="{FF2B5EF4-FFF2-40B4-BE49-F238E27FC236}">
                  <a16:creationId xmlns:a16="http://schemas.microsoft.com/office/drawing/2014/main" id="{9FF097B5-7A81-42E1-B4CB-A96048CDEF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12632" y="2385918"/>
              <a:ext cx="426560" cy="465004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Arc 12">
              <a:extLst>
                <a:ext uri="{FF2B5EF4-FFF2-40B4-BE49-F238E27FC236}">
                  <a16:creationId xmlns:a16="http://schemas.microsoft.com/office/drawing/2014/main" id="{B12CE7E5-C8AD-4FA9-B2CC-4B0E954C7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7085" y="2095733"/>
              <a:ext cx="439425" cy="358958"/>
            </a:xfrm>
            <a:custGeom>
              <a:avLst/>
              <a:gdLst>
                <a:gd name="G0" fmla="+- 19437 0 0"/>
                <a:gd name="G1" fmla="+- 21600 0 0"/>
                <a:gd name="G2" fmla="+- 21600 0 0"/>
                <a:gd name="T0" fmla="*/ 0 w 41037"/>
                <a:gd name="T1" fmla="*/ 12178 h 36743"/>
                <a:gd name="T2" fmla="*/ 34840 w 41037"/>
                <a:gd name="T3" fmla="*/ 36743 h 36743"/>
                <a:gd name="T4" fmla="*/ 19437 w 41037"/>
                <a:gd name="T5" fmla="*/ 21600 h 36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037" h="36743" fill="none" extrusionOk="0">
                  <a:moveTo>
                    <a:pt x="0" y="12178"/>
                  </a:moveTo>
                  <a:cubicBezTo>
                    <a:pt x="3610" y="4729"/>
                    <a:pt x="11159" y="0"/>
                    <a:pt x="19437" y="0"/>
                  </a:cubicBezTo>
                  <a:cubicBezTo>
                    <a:pt x="31366" y="0"/>
                    <a:pt x="41037" y="9670"/>
                    <a:pt x="41037" y="21600"/>
                  </a:cubicBezTo>
                  <a:cubicBezTo>
                    <a:pt x="41037" y="27264"/>
                    <a:pt x="38811" y="32703"/>
                    <a:pt x="34839" y="36742"/>
                  </a:cubicBezTo>
                </a:path>
                <a:path w="41037" h="36743" stroke="0" extrusionOk="0">
                  <a:moveTo>
                    <a:pt x="0" y="12178"/>
                  </a:moveTo>
                  <a:cubicBezTo>
                    <a:pt x="3610" y="4729"/>
                    <a:pt x="11159" y="0"/>
                    <a:pt x="19437" y="0"/>
                  </a:cubicBezTo>
                  <a:cubicBezTo>
                    <a:pt x="31366" y="0"/>
                    <a:pt x="41037" y="9670"/>
                    <a:pt x="41037" y="21600"/>
                  </a:cubicBezTo>
                  <a:cubicBezTo>
                    <a:pt x="41037" y="27264"/>
                    <a:pt x="38811" y="32703"/>
                    <a:pt x="34839" y="36742"/>
                  </a:cubicBezTo>
                  <a:lnTo>
                    <a:pt x="19437" y="21600"/>
                  </a:ln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Arc 13">
              <a:extLst>
                <a:ext uri="{FF2B5EF4-FFF2-40B4-BE49-F238E27FC236}">
                  <a16:creationId xmlns:a16="http://schemas.microsoft.com/office/drawing/2014/main" id="{6DB0E628-24A2-434C-B203-BCF72D748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216" y="2095732"/>
              <a:ext cx="439425" cy="35851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6175 w 41028"/>
                <a:gd name="T1" fmla="*/ 36721 h 36721"/>
                <a:gd name="T2" fmla="*/ 41028 w 41028"/>
                <a:gd name="T3" fmla="*/ 12161 h 36721"/>
                <a:gd name="T4" fmla="*/ 21600 w 41028"/>
                <a:gd name="T5" fmla="*/ 21600 h 36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028" h="36721" fill="none" extrusionOk="0">
                  <a:moveTo>
                    <a:pt x="6175" y="36720"/>
                  </a:moveTo>
                  <a:cubicBezTo>
                    <a:pt x="2217" y="32683"/>
                    <a:pt x="0" y="2725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870" y="0"/>
                    <a:pt x="37414" y="4722"/>
                    <a:pt x="41028" y="12160"/>
                  </a:cubicBezTo>
                </a:path>
                <a:path w="41028" h="36721" stroke="0" extrusionOk="0">
                  <a:moveTo>
                    <a:pt x="6175" y="36720"/>
                  </a:moveTo>
                  <a:cubicBezTo>
                    <a:pt x="2217" y="32683"/>
                    <a:pt x="0" y="2725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870" y="0"/>
                    <a:pt x="37414" y="4722"/>
                    <a:pt x="41028" y="1216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Line 14">
              <a:extLst>
                <a:ext uri="{FF2B5EF4-FFF2-40B4-BE49-F238E27FC236}">
                  <a16:creationId xmlns:a16="http://schemas.microsoft.com/office/drawing/2014/main" id="{3248CAFA-84F3-4624-88DC-4D74EFFF01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36542" y="2451145"/>
              <a:ext cx="376086" cy="4086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Line 15">
              <a:extLst>
                <a:ext uri="{FF2B5EF4-FFF2-40B4-BE49-F238E27FC236}">
                  <a16:creationId xmlns:a16="http://schemas.microsoft.com/office/drawing/2014/main" id="{72CE7F9C-72A8-4352-9632-145B0963B3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12638" y="2448922"/>
              <a:ext cx="381035" cy="4086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5" name="Oval 28">
            <a:extLst>
              <a:ext uri="{FF2B5EF4-FFF2-40B4-BE49-F238E27FC236}">
                <a16:creationId xmlns:a16="http://schemas.microsoft.com/office/drawing/2014/main" id="{1BF78024-5506-4714-8115-9E3F8C527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921" y="1242933"/>
            <a:ext cx="27216" cy="14642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29">
            <a:extLst>
              <a:ext uri="{FF2B5EF4-FFF2-40B4-BE49-F238E27FC236}">
                <a16:creationId xmlns:a16="http://schemas.microsoft.com/office/drawing/2014/main" id="{769B3E61-0171-4E92-95E7-2E0C9D559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087" y="1408878"/>
            <a:ext cx="73238" cy="28398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ne 30">
            <a:extLst>
              <a:ext uri="{FF2B5EF4-FFF2-40B4-BE49-F238E27FC236}">
                <a16:creationId xmlns:a16="http://schemas.microsoft.com/office/drawing/2014/main" id="{0751CE81-93EA-4DA3-B835-1E412C3DCD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21664" y="1359182"/>
            <a:ext cx="13855" cy="44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ne 31">
            <a:extLst>
              <a:ext uri="{FF2B5EF4-FFF2-40B4-BE49-F238E27FC236}">
                <a16:creationId xmlns:a16="http://schemas.microsoft.com/office/drawing/2014/main" id="{BCD361E1-23BE-4761-B7FC-E0AB1919D3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89953" y="1359182"/>
            <a:ext cx="13361" cy="44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32">
            <a:extLst>
              <a:ext uri="{FF2B5EF4-FFF2-40B4-BE49-F238E27FC236}">
                <a16:creationId xmlns:a16="http://schemas.microsoft.com/office/drawing/2014/main" id="{B7F63F43-8C06-4BC2-BA4C-89DDA5034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008" y="1249588"/>
            <a:ext cx="34639" cy="6611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33">
            <a:extLst>
              <a:ext uri="{FF2B5EF4-FFF2-40B4-BE49-F238E27FC236}">
                <a16:creationId xmlns:a16="http://schemas.microsoft.com/office/drawing/2014/main" id="{8149DF4E-D6FA-4335-9117-EB3249728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7332" y="1249588"/>
            <a:ext cx="34639" cy="6611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34">
            <a:extLst>
              <a:ext uri="{FF2B5EF4-FFF2-40B4-BE49-F238E27FC236}">
                <a16:creationId xmlns:a16="http://schemas.microsoft.com/office/drawing/2014/main" id="{2AAE211B-6F26-49B7-8372-D9187CA73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2903" y="1242933"/>
            <a:ext cx="27216" cy="14642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E35A269-7907-44FA-B869-C2B1A3F749F7}"/>
              </a:ext>
            </a:extLst>
          </p:cNvPr>
          <p:cNvSpPr txBox="1"/>
          <p:nvPr/>
        </p:nvSpPr>
        <p:spPr>
          <a:xfrm>
            <a:off x="1142961" y="937843"/>
            <a:ext cx="1165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Sagen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61622814-9569-4AE8-A3AA-1B6E4047D070}"/>
              </a:ext>
            </a:extLst>
          </p:cNvPr>
          <p:cNvSpPr txBox="1"/>
          <p:nvPr/>
        </p:nvSpPr>
        <p:spPr>
          <a:xfrm>
            <a:off x="1142961" y="2141770"/>
            <a:ext cx="1165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Meinen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8C3E5E6C-92A5-4ECD-B86E-D1DEC90D9A8B}"/>
              </a:ext>
            </a:extLst>
          </p:cNvPr>
          <p:cNvCxnSpPr/>
          <p:nvPr/>
        </p:nvCxnSpPr>
        <p:spPr>
          <a:xfrm>
            <a:off x="2844934" y="1257575"/>
            <a:ext cx="0" cy="112834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53">
            <a:extLst>
              <a:ext uri="{FF2B5EF4-FFF2-40B4-BE49-F238E27FC236}">
                <a16:creationId xmlns:a16="http://schemas.microsoft.com/office/drawing/2014/main" id="{0C4D5ABB-D8B8-480C-BF47-007FF0A263DD}"/>
              </a:ext>
            </a:extLst>
          </p:cNvPr>
          <p:cNvCxnSpPr>
            <a:cxnSpLocks/>
          </p:cNvCxnSpPr>
          <p:nvPr/>
        </p:nvCxnSpPr>
        <p:spPr>
          <a:xfrm flipH="1">
            <a:off x="3343886" y="1135531"/>
            <a:ext cx="746616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mit Pfeil 56">
            <a:extLst>
              <a:ext uri="{FF2B5EF4-FFF2-40B4-BE49-F238E27FC236}">
                <a16:creationId xmlns:a16="http://schemas.microsoft.com/office/drawing/2014/main" id="{C229BA41-E56D-435D-9510-D5CE5FB45751}"/>
              </a:ext>
            </a:extLst>
          </p:cNvPr>
          <p:cNvCxnSpPr>
            <a:cxnSpLocks/>
          </p:cNvCxnSpPr>
          <p:nvPr/>
        </p:nvCxnSpPr>
        <p:spPr>
          <a:xfrm flipH="1">
            <a:off x="3367715" y="2385918"/>
            <a:ext cx="1278116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423864BF-F7EE-40D1-963C-B7BC7529FA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1310323"/>
      </p:ext>
    </p:extLst>
  </p:cSld>
  <p:clrMapOvr>
    <a:masterClrMapping/>
  </p:clrMapOvr>
  <p:transition spd="slow" advTm="5207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/>
      <p:bldP spid="5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BFBA6339-7EF7-4185-9625-364D245FD037}"/>
              </a:ext>
            </a:extLst>
          </p:cNvPr>
          <p:cNvSpPr txBox="1"/>
          <p:nvPr/>
        </p:nvSpPr>
        <p:spPr>
          <a:xfrm>
            <a:off x="4392891" y="1734532"/>
            <a:ext cx="31862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>
                <a:solidFill>
                  <a:prstClr val="black"/>
                </a:solidFill>
                <a:latin typeface="Calibri" panose="020F0502020204030204"/>
              </a:rPr>
              <a:t>Danke für Ihr Interesse … </a:t>
            </a:r>
            <a:br>
              <a:rPr lang="de-DE" b="1" u="sng" dirty="0">
                <a:solidFill>
                  <a:prstClr val="black"/>
                </a:solidFill>
                <a:latin typeface="Calibri" panose="020F0502020204030204"/>
              </a:rPr>
            </a:br>
            <a:endParaRPr lang="de-DE" b="1" u="sng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de-DE" b="1" dirty="0">
                <a:solidFill>
                  <a:prstClr val="black"/>
                </a:solidFill>
                <a:latin typeface="Calibri" panose="020F0502020204030204"/>
              </a:rPr>
              <a:t>und viel Spaß </a:t>
            </a:r>
          </a:p>
          <a:p>
            <a:r>
              <a:rPr lang="de-DE" b="1" dirty="0">
                <a:solidFill>
                  <a:prstClr val="black"/>
                </a:solidFill>
                <a:latin typeface="Calibri" panose="020F0502020204030204"/>
              </a:rPr>
              <a:t>beim emotional wirkungsvoll kommunizieren.</a:t>
            </a:r>
          </a:p>
          <a:p>
            <a:endParaRPr lang="de-DE" b="1" dirty="0">
              <a:solidFill>
                <a:prstClr val="black"/>
              </a:solidFill>
              <a:latin typeface="Calibri" panose="020F0502020204030204"/>
            </a:endParaRPr>
          </a:p>
          <a:p>
            <a:endParaRPr lang="de-DE" b="1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de-DE" b="1" dirty="0">
                <a:solidFill>
                  <a:prstClr val="black"/>
                </a:solidFill>
                <a:latin typeface="Calibri" panose="020F0502020204030204"/>
              </a:rPr>
              <a:t>Daniel Donauer-Nouvier</a:t>
            </a:r>
          </a:p>
          <a:p>
            <a:endParaRPr lang="de-DE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A2EC86F-6641-4BA5-B8B2-C38B37AD26D4}"/>
              </a:ext>
            </a:extLst>
          </p:cNvPr>
          <p:cNvSpPr/>
          <p:nvPr/>
        </p:nvSpPr>
        <p:spPr>
          <a:xfrm>
            <a:off x="3705726" y="930442"/>
            <a:ext cx="4973053" cy="689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BBBB19B-A153-4364-9A52-7F17742F9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0816" y="0"/>
            <a:ext cx="3941824" cy="6066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3D912662-721F-4016-85E0-72C2365C2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961050" cy="6084000"/>
          </a:xfrm>
          <a:prstGeom prst="rect">
            <a:avLst/>
          </a:prstGeom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904710ED-D3B1-4515-979F-C241D6906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1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16622"/>
    </mc:Choice>
    <mc:Fallback xmlns="">
      <p:transition spd="slow" advTm="16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D334A-3E42-42F6-8F55-14B224F0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07" y="211302"/>
            <a:ext cx="7211938" cy="315912"/>
          </a:xfrm>
        </p:spPr>
        <p:txBody>
          <a:bodyPr>
            <a:noAutofit/>
          </a:bodyPr>
          <a:lstStyle/>
          <a:p>
            <a:pPr algn="ctr"/>
            <a:r>
              <a:rPr lang="de-DE" sz="1800" b="1" dirty="0"/>
              <a:t>Menschliche Wahrnehmung und Kommunikation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719666C-4C45-4B26-A061-6F9E93EF30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696" t="4465" r="25652" b="15860"/>
          <a:stretch/>
        </p:blipFill>
        <p:spPr>
          <a:xfrm>
            <a:off x="7724775" y="0"/>
            <a:ext cx="4467225" cy="687513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BC91A24-3DEB-4938-A0D1-1357C4226FE6}"/>
              </a:ext>
            </a:extLst>
          </p:cNvPr>
          <p:cNvSpPr txBox="1"/>
          <p:nvPr/>
        </p:nvSpPr>
        <p:spPr>
          <a:xfrm>
            <a:off x="8752763" y="446168"/>
            <a:ext cx="2918031" cy="907941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76912 w 2858211"/>
              <a:gd name="connsiteY0" fmla="*/ 0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76912 w 2858211"/>
              <a:gd name="connsiteY4" fmla="*/ 0 h 931876"/>
              <a:gd name="connsiteX0" fmla="*/ 136732 w 2918031"/>
              <a:gd name="connsiteY0" fmla="*/ 0 h 931876"/>
              <a:gd name="connsiteX1" fmla="*/ 2918031 w 2918031"/>
              <a:gd name="connsiteY1" fmla="*/ 0 h 931876"/>
              <a:gd name="connsiteX2" fmla="*/ 2755662 w 2918031"/>
              <a:gd name="connsiteY2" fmla="*/ 931876 h 931876"/>
              <a:gd name="connsiteX3" fmla="*/ 0 w 2918031"/>
              <a:gd name="connsiteY3" fmla="*/ 914785 h 931876"/>
              <a:gd name="connsiteX4" fmla="*/ 136732 w 2918031"/>
              <a:gd name="connsiteY4" fmla="*/ 0 h 93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8031" h="931876">
                <a:moveTo>
                  <a:pt x="136732" y="0"/>
                </a:moveTo>
                <a:lnTo>
                  <a:pt x="2918031" y="0"/>
                </a:lnTo>
                <a:lnTo>
                  <a:pt x="2755662" y="931876"/>
                </a:lnTo>
                <a:lnTo>
                  <a:pt x="0" y="914785"/>
                </a:lnTo>
                <a:lnTo>
                  <a:pt x="136732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/>
              <a:t>Die Wirklichkeit gibt es nicht!</a:t>
            </a:r>
          </a:p>
          <a:p>
            <a:pPr algn="ctr"/>
            <a:r>
              <a:rPr lang="de-DE" dirty="0"/>
              <a:t>(Jeder lebt in seiner eigenen Welt.)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FD42B4D-6821-40B1-AC6F-C161481FA319}"/>
              </a:ext>
            </a:extLst>
          </p:cNvPr>
          <p:cNvSpPr txBox="1"/>
          <p:nvPr/>
        </p:nvSpPr>
        <p:spPr>
          <a:xfrm>
            <a:off x="999857" y="2736825"/>
            <a:ext cx="239227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400" dirty="0"/>
              <a:t>Die Wirklichkeit…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74F10DD-0102-4DB7-830E-89C5ED28AE7B}"/>
              </a:ext>
            </a:extLst>
          </p:cNvPr>
          <p:cNvGrpSpPr/>
          <p:nvPr/>
        </p:nvGrpSpPr>
        <p:grpSpPr>
          <a:xfrm>
            <a:off x="2195992" y="1059680"/>
            <a:ext cx="3538735" cy="4974920"/>
            <a:chOff x="2195992" y="1059680"/>
            <a:chExt cx="3538735" cy="4974920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F1EEBB12-2FD5-44D7-986A-6F511827B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509" y="2349644"/>
              <a:ext cx="581023" cy="330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" name="Oval 4">
              <a:extLst>
                <a:ext uri="{FF2B5EF4-FFF2-40B4-BE49-F238E27FC236}">
                  <a16:creationId xmlns:a16="http://schemas.microsoft.com/office/drawing/2014/main" id="{5B4F7B51-DB1F-443F-8D1F-D269734FF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5992" y="2624177"/>
              <a:ext cx="3538735" cy="341042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25674E4E-98F9-42B2-A110-CA3A40A76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6575" y="1059680"/>
              <a:ext cx="1500874" cy="134395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56579BFE-03A3-46E6-B9C6-590D94C0DCDD}"/>
              </a:ext>
            </a:extLst>
          </p:cNvPr>
          <p:cNvSpPr txBox="1"/>
          <p:nvPr/>
        </p:nvSpPr>
        <p:spPr>
          <a:xfrm>
            <a:off x="5435125" y="982766"/>
            <a:ext cx="2179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Erfahrungen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27AB04C5-1C9E-4961-9490-CEC8A79F0F26}"/>
              </a:ext>
            </a:extLst>
          </p:cNvPr>
          <p:cNvSpPr txBox="1"/>
          <p:nvPr/>
        </p:nvSpPr>
        <p:spPr>
          <a:xfrm>
            <a:off x="5435125" y="1727112"/>
            <a:ext cx="2179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Auswahl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FC70EA2C-A0D9-4C3E-8F91-C6AFCFEA9600}"/>
              </a:ext>
            </a:extLst>
          </p:cNvPr>
          <p:cNvSpPr txBox="1"/>
          <p:nvPr/>
        </p:nvSpPr>
        <p:spPr>
          <a:xfrm>
            <a:off x="973908" y="3197846"/>
            <a:ext cx="443526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Jeder lebt in seiner eigenen Welt.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87BF20DA-CAC5-41B8-892B-FAECC43EE7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991AB9E5-7D09-45AE-AFFB-5D1837712C7C}"/>
              </a:ext>
            </a:extLst>
          </p:cNvPr>
          <p:cNvSpPr txBox="1"/>
          <p:nvPr/>
        </p:nvSpPr>
        <p:spPr>
          <a:xfrm>
            <a:off x="999857" y="2736824"/>
            <a:ext cx="384560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Die Wirklichkeit gibt es nicht!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7418318"/>
      </p:ext>
    </p:extLst>
  </p:cSld>
  <p:clrMapOvr>
    <a:masterClrMapping/>
  </p:clrMapOvr>
  <p:transition spd="slow" advTm="4497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after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3.54167E-6 1.11111E-6 L 0.58021 -0.31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10" y="-1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400"/>
                            </p:stCondLst>
                            <p:childTnLst>
                              <p:par>
                                <p:cTn id="2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4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17" grpId="0" animBg="1"/>
      <p:bldP spid="17" grpId="1" animBg="1"/>
      <p:bldP spid="17" grpId="2" animBg="1"/>
      <p:bldP spid="3" grpId="0"/>
      <p:bldP spid="30" grpId="0"/>
      <p:bldP spid="29" grpId="0" animBg="1"/>
      <p:bldP spid="18" grpId="0" animBg="1"/>
      <p:bldP spid="18" grpId="1" animBg="1"/>
      <p:bldP spid="18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D334A-3E42-42F6-8F55-14B224F0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07" y="211302"/>
            <a:ext cx="7211938" cy="315912"/>
          </a:xfrm>
        </p:spPr>
        <p:txBody>
          <a:bodyPr>
            <a:noAutofit/>
          </a:bodyPr>
          <a:lstStyle/>
          <a:p>
            <a:pPr algn="ctr"/>
            <a:r>
              <a:rPr lang="de-DE" sz="1800" b="1" dirty="0"/>
              <a:t>Menschliche Wahrnehmung und Kommunikation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719666C-4C45-4B26-A061-6F9E93EF30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696" t="4465" r="25652" b="15860"/>
          <a:stretch/>
        </p:blipFill>
        <p:spPr>
          <a:xfrm>
            <a:off x="7724775" y="0"/>
            <a:ext cx="4467225" cy="687513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BC91A24-3DEB-4938-A0D1-1357C4226FE6}"/>
              </a:ext>
            </a:extLst>
          </p:cNvPr>
          <p:cNvSpPr txBox="1"/>
          <p:nvPr/>
        </p:nvSpPr>
        <p:spPr>
          <a:xfrm>
            <a:off x="8752763" y="446168"/>
            <a:ext cx="2918031" cy="907941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76912 w 2858211"/>
              <a:gd name="connsiteY0" fmla="*/ 0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76912 w 2858211"/>
              <a:gd name="connsiteY4" fmla="*/ 0 h 931876"/>
              <a:gd name="connsiteX0" fmla="*/ 136732 w 2918031"/>
              <a:gd name="connsiteY0" fmla="*/ 0 h 931876"/>
              <a:gd name="connsiteX1" fmla="*/ 2918031 w 2918031"/>
              <a:gd name="connsiteY1" fmla="*/ 0 h 931876"/>
              <a:gd name="connsiteX2" fmla="*/ 2755662 w 2918031"/>
              <a:gd name="connsiteY2" fmla="*/ 931876 h 931876"/>
              <a:gd name="connsiteX3" fmla="*/ 0 w 2918031"/>
              <a:gd name="connsiteY3" fmla="*/ 914785 h 931876"/>
              <a:gd name="connsiteX4" fmla="*/ 136732 w 2918031"/>
              <a:gd name="connsiteY4" fmla="*/ 0 h 93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8031" h="931876">
                <a:moveTo>
                  <a:pt x="136732" y="0"/>
                </a:moveTo>
                <a:lnTo>
                  <a:pt x="2918031" y="0"/>
                </a:lnTo>
                <a:lnTo>
                  <a:pt x="2755662" y="931876"/>
                </a:lnTo>
                <a:lnTo>
                  <a:pt x="0" y="914785"/>
                </a:lnTo>
                <a:lnTo>
                  <a:pt x="136732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/>
              <a:t>Die Wirklichkeit gibt es nicht!</a:t>
            </a:r>
          </a:p>
          <a:p>
            <a:pPr algn="ctr"/>
            <a:r>
              <a:rPr lang="de-DE" dirty="0"/>
              <a:t>(Jeder lebt in seiner eigenen Welt.)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74F10DD-0102-4DB7-830E-89C5ED28AE7B}"/>
              </a:ext>
            </a:extLst>
          </p:cNvPr>
          <p:cNvGrpSpPr/>
          <p:nvPr/>
        </p:nvGrpSpPr>
        <p:grpSpPr>
          <a:xfrm>
            <a:off x="2195992" y="1059680"/>
            <a:ext cx="3538735" cy="4974920"/>
            <a:chOff x="2195992" y="1059680"/>
            <a:chExt cx="3538735" cy="4974920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F1EEBB12-2FD5-44D7-986A-6F511827B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509" y="2349644"/>
              <a:ext cx="581023" cy="330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" name="Oval 4">
              <a:extLst>
                <a:ext uri="{FF2B5EF4-FFF2-40B4-BE49-F238E27FC236}">
                  <a16:creationId xmlns:a16="http://schemas.microsoft.com/office/drawing/2014/main" id="{5B4F7B51-DB1F-443F-8D1F-D269734FF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5992" y="2624177"/>
              <a:ext cx="3538735" cy="341042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25674E4E-98F9-42B2-A110-CA3A40A76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6575" y="1059680"/>
              <a:ext cx="1500874" cy="134395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4" name="Oval 29">
            <a:extLst>
              <a:ext uri="{FF2B5EF4-FFF2-40B4-BE49-F238E27FC236}">
                <a16:creationId xmlns:a16="http://schemas.microsoft.com/office/drawing/2014/main" id="{E86F1924-5DB8-4328-8C02-06802076F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668" y="2086597"/>
            <a:ext cx="181035" cy="7351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ADB2B63A-F529-4574-8605-B2E7481FCFE1}"/>
              </a:ext>
            </a:extLst>
          </p:cNvPr>
          <p:cNvGrpSpPr/>
          <p:nvPr/>
        </p:nvGrpSpPr>
        <p:grpSpPr>
          <a:xfrm>
            <a:off x="3847320" y="1957945"/>
            <a:ext cx="201829" cy="1149"/>
            <a:chOff x="3847320" y="1957945"/>
            <a:chExt cx="201829" cy="1149"/>
          </a:xfrm>
        </p:grpSpPr>
        <p:sp>
          <p:nvSpPr>
            <p:cNvPr id="15" name="Line 30">
              <a:extLst>
                <a:ext uri="{FF2B5EF4-FFF2-40B4-BE49-F238E27FC236}">
                  <a16:creationId xmlns:a16="http://schemas.microsoft.com/office/drawing/2014/main" id="{0BAD4A35-F1A9-454B-9A1C-1280956235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47320" y="1957945"/>
              <a:ext cx="34249" cy="11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Line 31">
              <a:extLst>
                <a:ext uri="{FF2B5EF4-FFF2-40B4-BE49-F238E27FC236}">
                  <a16:creationId xmlns:a16="http://schemas.microsoft.com/office/drawing/2014/main" id="{BE6DBFE3-8558-4986-93E4-F1F979B786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16122" y="1957945"/>
              <a:ext cx="33027" cy="11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82F2650D-C3F0-4BD7-B2A2-0856B8B6A291}"/>
              </a:ext>
            </a:extLst>
          </p:cNvPr>
          <p:cNvGrpSpPr/>
          <p:nvPr/>
        </p:nvGrpSpPr>
        <p:grpSpPr>
          <a:xfrm>
            <a:off x="3095049" y="1674223"/>
            <a:ext cx="1706373" cy="171153"/>
            <a:chOff x="3095049" y="1674223"/>
            <a:chExt cx="1706373" cy="171153"/>
          </a:xfrm>
        </p:grpSpPr>
        <p:sp>
          <p:nvSpPr>
            <p:cNvPr id="19" name="Oval 32">
              <a:extLst>
                <a:ext uri="{FF2B5EF4-FFF2-40B4-BE49-F238E27FC236}">
                  <a16:creationId xmlns:a16="http://schemas.microsoft.com/office/drawing/2014/main" id="{759FC36C-5E76-4B00-AD3F-8C1A4FD41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5797" y="1674223"/>
              <a:ext cx="85625" cy="17115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Oval 33">
              <a:extLst>
                <a:ext uri="{FF2B5EF4-FFF2-40B4-BE49-F238E27FC236}">
                  <a16:creationId xmlns:a16="http://schemas.microsoft.com/office/drawing/2014/main" id="{25E2C675-38D5-4B48-A84C-5D3E96E41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5049" y="1674223"/>
              <a:ext cx="85625" cy="17115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7A24E1C8-FCC5-46DF-AA5F-5F34740817D9}"/>
              </a:ext>
            </a:extLst>
          </p:cNvPr>
          <p:cNvGrpSpPr/>
          <p:nvPr/>
        </p:nvGrpSpPr>
        <p:grpSpPr>
          <a:xfrm>
            <a:off x="3667509" y="1656992"/>
            <a:ext cx="546773" cy="37906"/>
            <a:chOff x="3667509" y="1656992"/>
            <a:chExt cx="546773" cy="37906"/>
          </a:xfrm>
        </p:grpSpPr>
        <p:sp>
          <p:nvSpPr>
            <p:cNvPr id="13" name="Oval 28">
              <a:extLst>
                <a:ext uri="{FF2B5EF4-FFF2-40B4-BE49-F238E27FC236}">
                  <a16:creationId xmlns:a16="http://schemas.microsoft.com/office/drawing/2014/main" id="{7D1B9AAE-FE98-41F9-A90B-EA469A9A3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509" y="1656992"/>
              <a:ext cx="67276" cy="37906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Oval 34">
              <a:extLst>
                <a:ext uri="{FF2B5EF4-FFF2-40B4-BE49-F238E27FC236}">
                  <a16:creationId xmlns:a16="http://schemas.microsoft.com/office/drawing/2014/main" id="{6F3A3793-9134-4F10-AC4B-E8200384F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7006" y="1656992"/>
              <a:ext cx="67276" cy="37906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C67941B7-13D6-4510-A08B-633FF5711CA5}"/>
              </a:ext>
            </a:extLst>
          </p:cNvPr>
          <p:cNvCxnSpPr>
            <a:cxnSpLocks/>
          </p:cNvCxnSpPr>
          <p:nvPr/>
        </p:nvCxnSpPr>
        <p:spPr>
          <a:xfrm>
            <a:off x="1390650" y="1306015"/>
            <a:ext cx="2235150" cy="368207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0EF20824-88AC-4D63-A7AD-11C4D88011E0}"/>
              </a:ext>
            </a:extLst>
          </p:cNvPr>
          <p:cNvSpPr txBox="1"/>
          <p:nvPr/>
        </p:nvSpPr>
        <p:spPr>
          <a:xfrm>
            <a:off x="316907" y="1073464"/>
            <a:ext cx="18396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sehen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hören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riechen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schmecken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tasten/fühlen</a:t>
            </a:r>
          </a:p>
        </p:txBody>
      </p: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56E99242-7668-43D3-85E5-8E093EE1BEAA}"/>
              </a:ext>
            </a:extLst>
          </p:cNvPr>
          <p:cNvCxnSpPr>
            <a:cxnSpLocks/>
            <a:endCxn id="20" idx="2"/>
          </p:cNvCxnSpPr>
          <p:nvPr/>
        </p:nvCxnSpPr>
        <p:spPr>
          <a:xfrm>
            <a:off x="1407838" y="1568978"/>
            <a:ext cx="1687211" cy="190822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19C90638-AC17-4501-A944-02437DA521C0}"/>
              </a:ext>
            </a:extLst>
          </p:cNvPr>
          <p:cNvCxnSpPr>
            <a:cxnSpLocks/>
          </p:cNvCxnSpPr>
          <p:nvPr/>
        </p:nvCxnSpPr>
        <p:spPr>
          <a:xfrm>
            <a:off x="1417859" y="1824778"/>
            <a:ext cx="2396518" cy="153261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531C1EC5-71FB-4A6F-A112-EFE167B7FD8E}"/>
              </a:ext>
            </a:extLst>
          </p:cNvPr>
          <p:cNvCxnSpPr>
            <a:cxnSpLocks/>
          </p:cNvCxnSpPr>
          <p:nvPr/>
        </p:nvCxnSpPr>
        <p:spPr>
          <a:xfrm>
            <a:off x="1786464" y="2100225"/>
            <a:ext cx="2027913" cy="34374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DA225D6A-D33D-497C-B23C-900543AC63D8}"/>
              </a:ext>
            </a:extLst>
          </p:cNvPr>
          <p:cNvCxnSpPr>
            <a:cxnSpLocks/>
          </p:cNvCxnSpPr>
          <p:nvPr/>
        </p:nvCxnSpPr>
        <p:spPr>
          <a:xfrm flipV="1">
            <a:off x="2084654" y="2292266"/>
            <a:ext cx="1358296" cy="90031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2E6166B-4D25-4A4B-B2D1-86E82B16B6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0737082"/>
      </p:ext>
    </p:extLst>
  </p:cSld>
  <p:clrMapOvr>
    <a:masterClrMapping/>
  </p:clrMapOvr>
  <p:transition spd="slow" advTm="2486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9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D334A-3E42-42F6-8F55-14B224F0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07" y="211302"/>
            <a:ext cx="7211938" cy="315912"/>
          </a:xfrm>
        </p:spPr>
        <p:txBody>
          <a:bodyPr>
            <a:noAutofit/>
          </a:bodyPr>
          <a:lstStyle/>
          <a:p>
            <a:pPr algn="ctr"/>
            <a:r>
              <a:rPr lang="de-DE" sz="1800" b="1" dirty="0"/>
              <a:t>Menschliche Wahrnehmung und Kommunikation</a:t>
            </a:r>
            <a:endParaRPr lang="de-DE" sz="1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719666C-4C45-4B26-A061-6F9E93EF30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96" t="4465" r="25652" b="15860"/>
          <a:stretch/>
        </p:blipFill>
        <p:spPr>
          <a:xfrm>
            <a:off x="7724775" y="0"/>
            <a:ext cx="4467225" cy="687513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BC91A24-3DEB-4938-A0D1-1357C4226FE6}"/>
              </a:ext>
            </a:extLst>
          </p:cNvPr>
          <p:cNvSpPr txBox="1"/>
          <p:nvPr/>
        </p:nvSpPr>
        <p:spPr>
          <a:xfrm>
            <a:off x="8752763" y="446168"/>
            <a:ext cx="2918031" cy="907941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76912 w 2858211"/>
              <a:gd name="connsiteY0" fmla="*/ 0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76912 w 2858211"/>
              <a:gd name="connsiteY4" fmla="*/ 0 h 931876"/>
              <a:gd name="connsiteX0" fmla="*/ 136732 w 2918031"/>
              <a:gd name="connsiteY0" fmla="*/ 0 h 931876"/>
              <a:gd name="connsiteX1" fmla="*/ 2918031 w 2918031"/>
              <a:gd name="connsiteY1" fmla="*/ 0 h 931876"/>
              <a:gd name="connsiteX2" fmla="*/ 2755662 w 2918031"/>
              <a:gd name="connsiteY2" fmla="*/ 931876 h 931876"/>
              <a:gd name="connsiteX3" fmla="*/ 0 w 2918031"/>
              <a:gd name="connsiteY3" fmla="*/ 914785 h 931876"/>
              <a:gd name="connsiteX4" fmla="*/ 136732 w 2918031"/>
              <a:gd name="connsiteY4" fmla="*/ 0 h 93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8031" h="931876">
                <a:moveTo>
                  <a:pt x="136732" y="0"/>
                </a:moveTo>
                <a:lnTo>
                  <a:pt x="2918031" y="0"/>
                </a:lnTo>
                <a:lnTo>
                  <a:pt x="2755662" y="931876"/>
                </a:lnTo>
                <a:lnTo>
                  <a:pt x="0" y="914785"/>
                </a:lnTo>
                <a:lnTo>
                  <a:pt x="136732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/>
              <a:t>Die Wirklichkeit gibt es nicht!</a:t>
            </a:r>
          </a:p>
          <a:p>
            <a:pPr algn="ctr"/>
            <a:r>
              <a:rPr lang="de-DE" dirty="0"/>
              <a:t>(Jeder lebt in seiner eigenen Welt.)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CBE016F-1C0E-4C1E-98CB-D4131180D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397" y="794954"/>
            <a:ext cx="6852957" cy="3737003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F17E7DE7-4EF1-4B6B-9377-4F38B6758B1F}"/>
              </a:ext>
            </a:extLst>
          </p:cNvPr>
          <p:cNvCxnSpPr/>
          <p:nvPr/>
        </p:nvCxnSpPr>
        <p:spPr>
          <a:xfrm>
            <a:off x="2175385" y="2995295"/>
            <a:ext cx="0" cy="1364226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E8FBA1E9-BD8E-44DB-AF25-5C35E0384C68}"/>
              </a:ext>
            </a:extLst>
          </p:cNvPr>
          <p:cNvCxnSpPr/>
          <p:nvPr/>
        </p:nvCxnSpPr>
        <p:spPr>
          <a:xfrm>
            <a:off x="3922875" y="2147264"/>
            <a:ext cx="0" cy="1364226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A261B13-F018-43F7-B09C-CD57CA67E161}"/>
              </a:ext>
            </a:extLst>
          </p:cNvPr>
          <p:cNvCxnSpPr/>
          <p:nvPr/>
        </p:nvCxnSpPr>
        <p:spPr>
          <a:xfrm>
            <a:off x="5545198" y="1284481"/>
            <a:ext cx="0" cy="1364226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15D80E1-CA90-4E54-B18E-CC32F4740F1D}"/>
              </a:ext>
            </a:extLst>
          </p:cNvPr>
          <p:cNvCxnSpPr/>
          <p:nvPr/>
        </p:nvCxnSpPr>
        <p:spPr>
          <a:xfrm>
            <a:off x="1350335" y="6251944"/>
            <a:ext cx="509299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DCDF6ED7-19E8-487B-8EBB-E040A78AFC56}"/>
              </a:ext>
            </a:extLst>
          </p:cNvPr>
          <p:cNvCxnSpPr/>
          <p:nvPr/>
        </p:nvCxnSpPr>
        <p:spPr>
          <a:xfrm>
            <a:off x="1350335" y="4890975"/>
            <a:ext cx="509299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2AA0EB51-814A-4B60-926D-55DFD6B8A2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1027901"/>
      </p:ext>
    </p:extLst>
  </p:cSld>
  <p:clrMapOvr>
    <a:masterClrMapping/>
  </p:clrMapOvr>
  <p:transition spd="slow" advTm="1996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.00162 L 4.58333E-6 0.2747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-4.79167E-6 0.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6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0324 L 2.29167E-6 0.5259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6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D334A-3E42-42F6-8F55-14B224F0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07" y="211302"/>
            <a:ext cx="7211938" cy="315912"/>
          </a:xfrm>
        </p:spPr>
        <p:txBody>
          <a:bodyPr>
            <a:noAutofit/>
          </a:bodyPr>
          <a:lstStyle/>
          <a:p>
            <a:pPr algn="ctr"/>
            <a:r>
              <a:rPr lang="de-DE" sz="1800" b="1" dirty="0"/>
              <a:t>Menschliche Wahrnehmung und Kommunikation</a:t>
            </a:r>
            <a:endParaRPr lang="de-DE" sz="1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719666C-4C45-4B26-A061-6F9E93EF30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96" t="4465" r="25652" b="15860"/>
          <a:stretch/>
        </p:blipFill>
        <p:spPr>
          <a:xfrm>
            <a:off x="7724775" y="0"/>
            <a:ext cx="4467225" cy="687513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BC91A24-3DEB-4938-A0D1-1357C4226FE6}"/>
              </a:ext>
            </a:extLst>
          </p:cNvPr>
          <p:cNvSpPr txBox="1"/>
          <p:nvPr/>
        </p:nvSpPr>
        <p:spPr>
          <a:xfrm>
            <a:off x="8752763" y="446168"/>
            <a:ext cx="2918031" cy="907941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76912 w 2858211"/>
              <a:gd name="connsiteY0" fmla="*/ 0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76912 w 2858211"/>
              <a:gd name="connsiteY4" fmla="*/ 0 h 931876"/>
              <a:gd name="connsiteX0" fmla="*/ 136732 w 2918031"/>
              <a:gd name="connsiteY0" fmla="*/ 0 h 931876"/>
              <a:gd name="connsiteX1" fmla="*/ 2918031 w 2918031"/>
              <a:gd name="connsiteY1" fmla="*/ 0 h 931876"/>
              <a:gd name="connsiteX2" fmla="*/ 2755662 w 2918031"/>
              <a:gd name="connsiteY2" fmla="*/ 931876 h 931876"/>
              <a:gd name="connsiteX3" fmla="*/ 0 w 2918031"/>
              <a:gd name="connsiteY3" fmla="*/ 914785 h 931876"/>
              <a:gd name="connsiteX4" fmla="*/ 136732 w 2918031"/>
              <a:gd name="connsiteY4" fmla="*/ 0 h 93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8031" h="931876">
                <a:moveTo>
                  <a:pt x="136732" y="0"/>
                </a:moveTo>
                <a:lnTo>
                  <a:pt x="2918031" y="0"/>
                </a:lnTo>
                <a:lnTo>
                  <a:pt x="2755662" y="931876"/>
                </a:lnTo>
                <a:lnTo>
                  <a:pt x="0" y="914785"/>
                </a:lnTo>
                <a:lnTo>
                  <a:pt x="136732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/>
              <a:t>Die Wirklichkeit gibt es nicht!</a:t>
            </a:r>
          </a:p>
          <a:p>
            <a:pPr algn="ctr"/>
            <a:r>
              <a:rPr lang="de-DE" dirty="0"/>
              <a:t>(Jeder lebt in seiner eigenen Welt.)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74F10DD-0102-4DB7-830E-89C5ED28AE7B}"/>
              </a:ext>
            </a:extLst>
          </p:cNvPr>
          <p:cNvGrpSpPr/>
          <p:nvPr/>
        </p:nvGrpSpPr>
        <p:grpSpPr>
          <a:xfrm>
            <a:off x="2195992" y="1059680"/>
            <a:ext cx="3538735" cy="4974920"/>
            <a:chOff x="2195992" y="1059680"/>
            <a:chExt cx="3538735" cy="4974920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F1EEBB12-2FD5-44D7-986A-6F511827B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509" y="2349644"/>
              <a:ext cx="581023" cy="330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" name="Oval 4">
              <a:extLst>
                <a:ext uri="{FF2B5EF4-FFF2-40B4-BE49-F238E27FC236}">
                  <a16:creationId xmlns:a16="http://schemas.microsoft.com/office/drawing/2014/main" id="{5B4F7B51-DB1F-443F-8D1F-D269734FF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5992" y="2624177"/>
              <a:ext cx="3538735" cy="341042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25674E4E-98F9-42B2-A110-CA3A40A76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6575" y="1059680"/>
              <a:ext cx="1500874" cy="134395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1" name="Oval 6">
            <a:extLst>
              <a:ext uri="{FF2B5EF4-FFF2-40B4-BE49-F238E27FC236}">
                <a16:creationId xmlns:a16="http://schemas.microsoft.com/office/drawing/2014/main" id="{121AEAAA-D95E-4CE2-A974-18B77A6CD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707" y="1073464"/>
            <a:ext cx="902726" cy="37217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12" name="Group 7">
            <a:extLst>
              <a:ext uri="{FF2B5EF4-FFF2-40B4-BE49-F238E27FC236}">
                <a16:creationId xmlns:a16="http://schemas.microsoft.com/office/drawing/2014/main" id="{DF90980E-2F64-4137-B6C4-CBE8F5092599}"/>
              </a:ext>
            </a:extLst>
          </p:cNvPr>
          <p:cNvGrpSpPr>
            <a:grpSpLocks/>
          </p:cNvGrpSpPr>
          <p:nvPr/>
        </p:nvGrpSpPr>
        <p:grpSpPr bwMode="auto">
          <a:xfrm>
            <a:off x="3471796" y="3861302"/>
            <a:ext cx="2191984" cy="1981468"/>
            <a:chOff x="9191" y="10353"/>
            <a:chExt cx="1792" cy="1725"/>
          </a:xfrm>
          <a:solidFill>
            <a:srgbClr val="C00000"/>
          </a:solidFill>
        </p:grpSpPr>
        <p:sp>
          <p:nvSpPr>
            <p:cNvPr id="22" name="Oval 8">
              <a:extLst>
                <a:ext uri="{FF2B5EF4-FFF2-40B4-BE49-F238E27FC236}">
                  <a16:creationId xmlns:a16="http://schemas.microsoft.com/office/drawing/2014/main" id="{FDBDA0E2-819D-47C0-8E07-35481559B5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3" y="10353"/>
              <a:ext cx="940" cy="93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Oval 9">
              <a:extLst>
                <a:ext uri="{FF2B5EF4-FFF2-40B4-BE49-F238E27FC236}">
                  <a16:creationId xmlns:a16="http://schemas.microsoft.com/office/drawing/2014/main" id="{F41EBFA5-8349-4B4E-AB45-66FC31FDC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1" y="10353"/>
              <a:ext cx="940" cy="93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1391C8C3-308C-4915-8298-152EE8429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6" y="10645"/>
              <a:ext cx="1630" cy="1433"/>
            </a:xfrm>
            <a:custGeom>
              <a:avLst/>
              <a:gdLst>
                <a:gd name="T0" fmla="*/ 815 w 1630"/>
                <a:gd name="T1" fmla="*/ 1433 h 1433"/>
                <a:gd name="T2" fmla="*/ 1630 w 1630"/>
                <a:gd name="T3" fmla="*/ 443 h 1433"/>
                <a:gd name="T4" fmla="*/ 0 w 1630"/>
                <a:gd name="T5" fmla="*/ 0 h 1433"/>
                <a:gd name="T6" fmla="*/ 7 w 1630"/>
                <a:gd name="T7" fmla="*/ 450 h 1433"/>
                <a:gd name="T8" fmla="*/ 815 w 1630"/>
                <a:gd name="T9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0" h="1433">
                  <a:moveTo>
                    <a:pt x="815" y="1433"/>
                  </a:moveTo>
                  <a:lnTo>
                    <a:pt x="1630" y="443"/>
                  </a:lnTo>
                  <a:lnTo>
                    <a:pt x="0" y="0"/>
                  </a:lnTo>
                  <a:lnTo>
                    <a:pt x="7" y="450"/>
                  </a:lnTo>
                  <a:lnTo>
                    <a:pt x="815" y="14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Line 11">
              <a:extLst>
                <a:ext uri="{FF2B5EF4-FFF2-40B4-BE49-F238E27FC236}">
                  <a16:creationId xmlns:a16="http://schemas.microsoft.com/office/drawing/2014/main" id="{083A903A-6156-48E5-A957-94B3FBF0AE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86" y="11010"/>
              <a:ext cx="862" cy="1048"/>
            </a:xfrm>
            <a:prstGeom prst="line">
              <a:avLst/>
            </a:prstGeom>
            <a:grpFill/>
            <a:ln w="25400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Arc 12">
              <a:extLst>
                <a:ext uri="{FF2B5EF4-FFF2-40B4-BE49-F238E27FC236}">
                  <a16:creationId xmlns:a16="http://schemas.microsoft.com/office/drawing/2014/main" id="{00492978-4890-4510-A9C8-ACE7A97E6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5" y="10356"/>
              <a:ext cx="888" cy="809"/>
            </a:xfrm>
            <a:custGeom>
              <a:avLst/>
              <a:gdLst>
                <a:gd name="G0" fmla="+- 19437 0 0"/>
                <a:gd name="G1" fmla="+- 21600 0 0"/>
                <a:gd name="G2" fmla="+- 21600 0 0"/>
                <a:gd name="T0" fmla="*/ 0 w 41037"/>
                <a:gd name="T1" fmla="*/ 12178 h 36743"/>
                <a:gd name="T2" fmla="*/ 34840 w 41037"/>
                <a:gd name="T3" fmla="*/ 36743 h 36743"/>
                <a:gd name="T4" fmla="*/ 19437 w 41037"/>
                <a:gd name="T5" fmla="*/ 21600 h 36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037" h="36743" fill="none" extrusionOk="0">
                  <a:moveTo>
                    <a:pt x="0" y="12178"/>
                  </a:moveTo>
                  <a:cubicBezTo>
                    <a:pt x="3610" y="4729"/>
                    <a:pt x="11159" y="0"/>
                    <a:pt x="19437" y="0"/>
                  </a:cubicBezTo>
                  <a:cubicBezTo>
                    <a:pt x="31366" y="0"/>
                    <a:pt x="41037" y="9670"/>
                    <a:pt x="41037" y="21600"/>
                  </a:cubicBezTo>
                  <a:cubicBezTo>
                    <a:pt x="41037" y="27264"/>
                    <a:pt x="38811" y="32703"/>
                    <a:pt x="34839" y="36742"/>
                  </a:cubicBezTo>
                </a:path>
                <a:path w="41037" h="36743" stroke="0" extrusionOk="0">
                  <a:moveTo>
                    <a:pt x="0" y="12178"/>
                  </a:moveTo>
                  <a:cubicBezTo>
                    <a:pt x="3610" y="4729"/>
                    <a:pt x="11159" y="0"/>
                    <a:pt x="19437" y="0"/>
                  </a:cubicBezTo>
                  <a:cubicBezTo>
                    <a:pt x="31366" y="0"/>
                    <a:pt x="41037" y="9670"/>
                    <a:pt x="41037" y="21600"/>
                  </a:cubicBezTo>
                  <a:cubicBezTo>
                    <a:pt x="41037" y="27264"/>
                    <a:pt x="38811" y="32703"/>
                    <a:pt x="34839" y="36742"/>
                  </a:cubicBezTo>
                  <a:lnTo>
                    <a:pt x="19437" y="21600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Arc 13">
              <a:extLst>
                <a:ext uri="{FF2B5EF4-FFF2-40B4-BE49-F238E27FC236}">
                  <a16:creationId xmlns:a16="http://schemas.microsoft.com/office/drawing/2014/main" id="{E89767B8-6F10-4307-B7FB-7B13AADD3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6" y="10356"/>
              <a:ext cx="888" cy="80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6175 w 41028"/>
                <a:gd name="T1" fmla="*/ 36721 h 36721"/>
                <a:gd name="T2" fmla="*/ 41028 w 41028"/>
                <a:gd name="T3" fmla="*/ 12161 h 36721"/>
                <a:gd name="T4" fmla="*/ 21600 w 41028"/>
                <a:gd name="T5" fmla="*/ 21600 h 36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028" h="36721" fill="none" extrusionOk="0">
                  <a:moveTo>
                    <a:pt x="6175" y="36720"/>
                  </a:moveTo>
                  <a:cubicBezTo>
                    <a:pt x="2217" y="32683"/>
                    <a:pt x="0" y="2725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870" y="0"/>
                    <a:pt x="37414" y="4722"/>
                    <a:pt x="41028" y="12160"/>
                  </a:cubicBezTo>
                </a:path>
                <a:path w="41028" h="36721" stroke="0" extrusionOk="0">
                  <a:moveTo>
                    <a:pt x="6175" y="36720"/>
                  </a:moveTo>
                  <a:cubicBezTo>
                    <a:pt x="2217" y="32683"/>
                    <a:pt x="0" y="2725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870" y="0"/>
                    <a:pt x="37414" y="4722"/>
                    <a:pt x="41028" y="12160"/>
                  </a:cubicBezTo>
                  <a:lnTo>
                    <a:pt x="21600" y="21600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Line 14">
              <a:extLst>
                <a:ext uri="{FF2B5EF4-FFF2-40B4-BE49-F238E27FC236}">
                  <a16:creationId xmlns:a16="http://schemas.microsoft.com/office/drawing/2014/main" id="{10CB3AD9-192F-4282-A65C-64BE4CA6C8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326" y="11157"/>
              <a:ext cx="760" cy="921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Line 15">
              <a:extLst>
                <a:ext uri="{FF2B5EF4-FFF2-40B4-BE49-F238E27FC236}">
                  <a16:creationId xmlns:a16="http://schemas.microsoft.com/office/drawing/2014/main" id="{123DAC6D-586D-4D1B-8F68-6DC8AEBA31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86" y="11152"/>
              <a:ext cx="770" cy="921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4" name="Oval 29">
            <a:extLst>
              <a:ext uri="{FF2B5EF4-FFF2-40B4-BE49-F238E27FC236}">
                <a16:creationId xmlns:a16="http://schemas.microsoft.com/office/drawing/2014/main" id="{E86F1924-5DB8-4328-8C02-06802076F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668" y="2086597"/>
            <a:ext cx="181035" cy="7351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ADB2B63A-F529-4574-8605-B2E7481FCFE1}"/>
              </a:ext>
            </a:extLst>
          </p:cNvPr>
          <p:cNvGrpSpPr/>
          <p:nvPr/>
        </p:nvGrpSpPr>
        <p:grpSpPr>
          <a:xfrm>
            <a:off x="3847320" y="1957945"/>
            <a:ext cx="201829" cy="1149"/>
            <a:chOff x="3847320" y="1957945"/>
            <a:chExt cx="201829" cy="1149"/>
          </a:xfrm>
        </p:grpSpPr>
        <p:sp>
          <p:nvSpPr>
            <p:cNvPr id="15" name="Line 30">
              <a:extLst>
                <a:ext uri="{FF2B5EF4-FFF2-40B4-BE49-F238E27FC236}">
                  <a16:creationId xmlns:a16="http://schemas.microsoft.com/office/drawing/2014/main" id="{0BAD4A35-F1A9-454B-9A1C-1280956235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47320" y="1957945"/>
              <a:ext cx="34249" cy="11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Line 31">
              <a:extLst>
                <a:ext uri="{FF2B5EF4-FFF2-40B4-BE49-F238E27FC236}">
                  <a16:creationId xmlns:a16="http://schemas.microsoft.com/office/drawing/2014/main" id="{BE6DBFE3-8558-4986-93E4-F1F979B786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16122" y="1957945"/>
              <a:ext cx="33027" cy="11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82F2650D-C3F0-4BD7-B2A2-0856B8B6A291}"/>
              </a:ext>
            </a:extLst>
          </p:cNvPr>
          <p:cNvGrpSpPr/>
          <p:nvPr/>
        </p:nvGrpSpPr>
        <p:grpSpPr>
          <a:xfrm>
            <a:off x="3095049" y="1674223"/>
            <a:ext cx="1706373" cy="171153"/>
            <a:chOff x="3095049" y="1674223"/>
            <a:chExt cx="1706373" cy="171153"/>
          </a:xfrm>
        </p:grpSpPr>
        <p:sp>
          <p:nvSpPr>
            <p:cNvPr id="19" name="Oval 32">
              <a:extLst>
                <a:ext uri="{FF2B5EF4-FFF2-40B4-BE49-F238E27FC236}">
                  <a16:creationId xmlns:a16="http://schemas.microsoft.com/office/drawing/2014/main" id="{759FC36C-5E76-4B00-AD3F-8C1A4FD41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5797" y="1674223"/>
              <a:ext cx="85625" cy="17115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Oval 33">
              <a:extLst>
                <a:ext uri="{FF2B5EF4-FFF2-40B4-BE49-F238E27FC236}">
                  <a16:creationId xmlns:a16="http://schemas.microsoft.com/office/drawing/2014/main" id="{25E2C675-38D5-4B48-A84C-5D3E96E41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5049" y="1674223"/>
              <a:ext cx="85625" cy="17115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7A24E1C8-FCC5-46DF-AA5F-5F34740817D9}"/>
              </a:ext>
            </a:extLst>
          </p:cNvPr>
          <p:cNvGrpSpPr/>
          <p:nvPr/>
        </p:nvGrpSpPr>
        <p:grpSpPr>
          <a:xfrm>
            <a:off x="3667509" y="1656992"/>
            <a:ext cx="546773" cy="37906"/>
            <a:chOff x="3667509" y="1656992"/>
            <a:chExt cx="546773" cy="37906"/>
          </a:xfrm>
        </p:grpSpPr>
        <p:sp>
          <p:nvSpPr>
            <p:cNvPr id="13" name="Oval 28">
              <a:extLst>
                <a:ext uri="{FF2B5EF4-FFF2-40B4-BE49-F238E27FC236}">
                  <a16:creationId xmlns:a16="http://schemas.microsoft.com/office/drawing/2014/main" id="{7D1B9AAE-FE98-41F9-A90B-EA469A9A3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509" y="1656992"/>
              <a:ext cx="67276" cy="37906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Oval 34">
              <a:extLst>
                <a:ext uri="{FF2B5EF4-FFF2-40B4-BE49-F238E27FC236}">
                  <a16:creationId xmlns:a16="http://schemas.microsoft.com/office/drawing/2014/main" id="{6F3A3793-9134-4F10-AC4B-E8200384F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7006" y="1656992"/>
              <a:ext cx="67276" cy="37906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36" name="Textfeld 35">
            <a:extLst>
              <a:ext uri="{FF2B5EF4-FFF2-40B4-BE49-F238E27FC236}">
                <a16:creationId xmlns:a16="http://schemas.microsoft.com/office/drawing/2014/main" id="{0EF20824-88AC-4D63-A7AD-11C4D88011E0}"/>
              </a:ext>
            </a:extLst>
          </p:cNvPr>
          <p:cNvSpPr txBox="1"/>
          <p:nvPr/>
        </p:nvSpPr>
        <p:spPr>
          <a:xfrm>
            <a:off x="316907" y="1073464"/>
            <a:ext cx="18396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sehen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hören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riechen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schmecken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tasten/fühlen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ECCA8188-867A-4ECE-B2BD-F2CFE915DCC5}"/>
              </a:ext>
            </a:extLst>
          </p:cNvPr>
          <p:cNvSpPr txBox="1"/>
          <p:nvPr/>
        </p:nvSpPr>
        <p:spPr>
          <a:xfrm>
            <a:off x="1007090" y="2832924"/>
            <a:ext cx="6445761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600" dirty="0"/>
              <a:t>YouTube: </a:t>
            </a:r>
            <a:br>
              <a:rPr lang="de-DE" sz="3600" dirty="0"/>
            </a:br>
            <a:r>
              <a:rPr lang="de-DE" sz="3600" b="1" dirty="0"/>
              <a:t>Monkey Business Illusion</a:t>
            </a: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59CA925-9339-4D5D-8B94-B6210FE5CC6A}"/>
              </a:ext>
            </a:extLst>
          </p:cNvPr>
          <p:cNvGrpSpPr/>
          <p:nvPr/>
        </p:nvGrpSpPr>
        <p:grpSpPr>
          <a:xfrm>
            <a:off x="1435510" y="1266540"/>
            <a:ext cx="1239859" cy="1083104"/>
            <a:chOff x="1435510" y="1266540"/>
            <a:chExt cx="953729" cy="1083104"/>
          </a:xfrm>
        </p:grpSpPr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ECF9CB74-6288-46CD-8106-B4E05F624EEC}"/>
                </a:ext>
              </a:extLst>
            </p:cNvPr>
            <p:cNvCxnSpPr>
              <a:cxnSpLocks/>
            </p:cNvCxnSpPr>
            <p:nvPr/>
          </p:nvCxnSpPr>
          <p:spPr>
            <a:xfrm>
              <a:off x="1435510" y="1266540"/>
              <a:ext cx="953729" cy="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mit Pfeil 47">
              <a:extLst>
                <a:ext uri="{FF2B5EF4-FFF2-40B4-BE49-F238E27FC236}">
                  <a16:creationId xmlns:a16="http://schemas.microsoft.com/office/drawing/2014/main" id="{1170326C-4BFA-4888-9E0C-3AFFF6A93933}"/>
                </a:ext>
              </a:extLst>
            </p:cNvPr>
            <p:cNvCxnSpPr>
              <a:cxnSpLocks/>
            </p:cNvCxnSpPr>
            <p:nvPr/>
          </p:nvCxnSpPr>
          <p:spPr>
            <a:xfrm>
              <a:off x="1435510" y="1551675"/>
              <a:ext cx="953729" cy="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mit Pfeil 49">
              <a:extLst>
                <a:ext uri="{FF2B5EF4-FFF2-40B4-BE49-F238E27FC236}">
                  <a16:creationId xmlns:a16="http://schemas.microsoft.com/office/drawing/2014/main" id="{551B7746-44D5-4E8C-BB75-97F482EAA374}"/>
                </a:ext>
              </a:extLst>
            </p:cNvPr>
            <p:cNvCxnSpPr>
              <a:cxnSpLocks/>
            </p:cNvCxnSpPr>
            <p:nvPr/>
          </p:nvCxnSpPr>
          <p:spPr>
            <a:xfrm>
              <a:off x="1435510" y="1814059"/>
              <a:ext cx="953729" cy="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mit Pfeil 54">
              <a:extLst>
                <a:ext uri="{FF2B5EF4-FFF2-40B4-BE49-F238E27FC236}">
                  <a16:creationId xmlns:a16="http://schemas.microsoft.com/office/drawing/2014/main" id="{088A8443-371D-4C01-AA0C-5E194C74E3DF}"/>
                </a:ext>
              </a:extLst>
            </p:cNvPr>
            <p:cNvCxnSpPr>
              <a:cxnSpLocks/>
            </p:cNvCxnSpPr>
            <p:nvPr/>
          </p:nvCxnSpPr>
          <p:spPr>
            <a:xfrm>
              <a:off x="1779639" y="2081688"/>
              <a:ext cx="609600" cy="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mit Pfeil 55">
              <a:extLst>
                <a:ext uri="{FF2B5EF4-FFF2-40B4-BE49-F238E27FC236}">
                  <a16:creationId xmlns:a16="http://schemas.microsoft.com/office/drawing/2014/main" id="{2A1BFB98-231F-46FE-ADE8-41F5D5F124CD}"/>
                </a:ext>
              </a:extLst>
            </p:cNvPr>
            <p:cNvCxnSpPr>
              <a:cxnSpLocks/>
            </p:cNvCxnSpPr>
            <p:nvPr/>
          </p:nvCxnSpPr>
          <p:spPr>
            <a:xfrm>
              <a:off x="2045110" y="2349644"/>
              <a:ext cx="344129" cy="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Ellipse 61">
            <a:extLst>
              <a:ext uri="{FF2B5EF4-FFF2-40B4-BE49-F238E27FC236}">
                <a16:creationId xmlns:a16="http://schemas.microsoft.com/office/drawing/2014/main" id="{ECA36DF9-1CE1-49C1-B534-E638FCC0F55A}"/>
              </a:ext>
            </a:extLst>
          </p:cNvPr>
          <p:cNvSpPr/>
          <p:nvPr/>
        </p:nvSpPr>
        <p:spPr>
          <a:xfrm>
            <a:off x="2713408" y="1073464"/>
            <a:ext cx="320398" cy="147434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EC1B6E83-DD86-4C27-9E45-8F7695F20D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07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7000"/>
    </mc:Choice>
    <mc:Fallback xmlns="">
      <p:transition advTm="3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0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1" grpId="2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D334A-3E42-42F6-8F55-14B224F0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07" y="211302"/>
            <a:ext cx="7211938" cy="315912"/>
          </a:xfrm>
        </p:spPr>
        <p:txBody>
          <a:bodyPr>
            <a:noAutofit/>
          </a:bodyPr>
          <a:lstStyle/>
          <a:p>
            <a:pPr algn="ctr"/>
            <a:r>
              <a:rPr lang="de-DE" sz="1800" b="1" dirty="0"/>
              <a:t>Menschliche Wahrnehmung und Kommunikation</a:t>
            </a:r>
            <a:endParaRPr lang="de-DE" sz="1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719666C-4C45-4B26-A061-6F9E93EF30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96" t="4465" r="25652" b="15860"/>
          <a:stretch/>
        </p:blipFill>
        <p:spPr>
          <a:xfrm>
            <a:off x="7724775" y="0"/>
            <a:ext cx="4467225" cy="687513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BC91A24-3DEB-4938-A0D1-1357C4226FE6}"/>
              </a:ext>
            </a:extLst>
          </p:cNvPr>
          <p:cNvSpPr txBox="1"/>
          <p:nvPr/>
        </p:nvSpPr>
        <p:spPr>
          <a:xfrm>
            <a:off x="8752763" y="446168"/>
            <a:ext cx="2918031" cy="907941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76912 w 2858211"/>
              <a:gd name="connsiteY0" fmla="*/ 0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76912 w 2858211"/>
              <a:gd name="connsiteY4" fmla="*/ 0 h 931876"/>
              <a:gd name="connsiteX0" fmla="*/ 136732 w 2918031"/>
              <a:gd name="connsiteY0" fmla="*/ 0 h 931876"/>
              <a:gd name="connsiteX1" fmla="*/ 2918031 w 2918031"/>
              <a:gd name="connsiteY1" fmla="*/ 0 h 931876"/>
              <a:gd name="connsiteX2" fmla="*/ 2755662 w 2918031"/>
              <a:gd name="connsiteY2" fmla="*/ 931876 h 931876"/>
              <a:gd name="connsiteX3" fmla="*/ 0 w 2918031"/>
              <a:gd name="connsiteY3" fmla="*/ 914785 h 931876"/>
              <a:gd name="connsiteX4" fmla="*/ 136732 w 2918031"/>
              <a:gd name="connsiteY4" fmla="*/ 0 h 93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8031" h="931876">
                <a:moveTo>
                  <a:pt x="136732" y="0"/>
                </a:moveTo>
                <a:lnTo>
                  <a:pt x="2918031" y="0"/>
                </a:lnTo>
                <a:lnTo>
                  <a:pt x="2755662" y="931876"/>
                </a:lnTo>
                <a:lnTo>
                  <a:pt x="0" y="914785"/>
                </a:lnTo>
                <a:lnTo>
                  <a:pt x="136732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/>
              <a:t>Die Wirklichkeit gibt es nicht!</a:t>
            </a:r>
          </a:p>
          <a:p>
            <a:pPr algn="ctr"/>
            <a:r>
              <a:rPr lang="de-DE" dirty="0"/>
              <a:t>(Jeder lebt in seiner eigenen Welt.)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74F10DD-0102-4DB7-830E-89C5ED28AE7B}"/>
              </a:ext>
            </a:extLst>
          </p:cNvPr>
          <p:cNvGrpSpPr/>
          <p:nvPr/>
        </p:nvGrpSpPr>
        <p:grpSpPr>
          <a:xfrm>
            <a:off x="2195992" y="1059680"/>
            <a:ext cx="3538735" cy="4974920"/>
            <a:chOff x="2195992" y="1059680"/>
            <a:chExt cx="3538735" cy="4974920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F1EEBB12-2FD5-44D7-986A-6F511827B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509" y="2349644"/>
              <a:ext cx="581023" cy="330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" name="Oval 4">
              <a:extLst>
                <a:ext uri="{FF2B5EF4-FFF2-40B4-BE49-F238E27FC236}">
                  <a16:creationId xmlns:a16="http://schemas.microsoft.com/office/drawing/2014/main" id="{5B4F7B51-DB1F-443F-8D1F-D269734FF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5992" y="2624177"/>
              <a:ext cx="3538735" cy="341042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25674E4E-98F9-42B2-A110-CA3A40A76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6575" y="1059680"/>
              <a:ext cx="1500874" cy="134395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1" name="Oval 6">
            <a:extLst>
              <a:ext uri="{FF2B5EF4-FFF2-40B4-BE49-F238E27FC236}">
                <a16:creationId xmlns:a16="http://schemas.microsoft.com/office/drawing/2014/main" id="{121AEAAA-D95E-4CE2-A974-18B77A6CD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707" y="1073464"/>
            <a:ext cx="902726" cy="37217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12" name="Group 7">
            <a:extLst>
              <a:ext uri="{FF2B5EF4-FFF2-40B4-BE49-F238E27FC236}">
                <a16:creationId xmlns:a16="http://schemas.microsoft.com/office/drawing/2014/main" id="{DF90980E-2F64-4137-B6C4-CBE8F5092599}"/>
              </a:ext>
            </a:extLst>
          </p:cNvPr>
          <p:cNvGrpSpPr>
            <a:grpSpLocks/>
          </p:cNvGrpSpPr>
          <p:nvPr/>
        </p:nvGrpSpPr>
        <p:grpSpPr bwMode="auto">
          <a:xfrm>
            <a:off x="3471796" y="3861302"/>
            <a:ext cx="2191984" cy="1981468"/>
            <a:chOff x="9191" y="10353"/>
            <a:chExt cx="1792" cy="1725"/>
          </a:xfrm>
          <a:solidFill>
            <a:srgbClr val="C00000"/>
          </a:solidFill>
        </p:grpSpPr>
        <p:sp>
          <p:nvSpPr>
            <p:cNvPr id="22" name="Oval 8">
              <a:extLst>
                <a:ext uri="{FF2B5EF4-FFF2-40B4-BE49-F238E27FC236}">
                  <a16:creationId xmlns:a16="http://schemas.microsoft.com/office/drawing/2014/main" id="{FDBDA0E2-819D-47C0-8E07-35481559B5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3" y="10353"/>
              <a:ext cx="940" cy="93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Oval 9">
              <a:extLst>
                <a:ext uri="{FF2B5EF4-FFF2-40B4-BE49-F238E27FC236}">
                  <a16:creationId xmlns:a16="http://schemas.microsoft.com/office/drawing/2014/main" id="{F41EBFA5-8349-4B4E-AB45-66FC31FDC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1" y="10353"/>
              <a:ext cx="940" cy="93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1391C8C3-308C-4915-8298-152EE8429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6" y="10645"/>
              <a:ext cx="1630" cy="1433"/>
            </a:xfrm>
            <a:custGeom>
              <a:avLst/>
              <a:gdLst>
                <a:gd name="T0" fmla="*/ 815 w 1630"/>
                <a:gd name="T1" fmla="*/ 1433 h 1433"/>
                <a:gd name="T2" fmla="*/ 1630 w 1630"/>
                <a:gd name="T3" fmla="*/ 443 h 1433"/>
                <a:gd name="T4" fmla="*/ 0 w 1630"/>
                <a:gd name="T5" fmla="*/ 0 h 1433"/>
                <a:gd name="T6" fmla="*/ 7 w 1630"/>
                <a:gd name="T7" fmla="*/ 450 h 1433"/>
                <a:gd name="T8" fmla="*/ 815 w 1630"/>
                <a:gd name="T9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0" h="1433">
                  <a:moveTo>
                    <a:pt x="815" y="1433"/>
                  </a:moveTo>
                  <a:lnTo>
                    <a:pt x="1630" y="443"/>
                  </a:lnTo>
                  <a:lnTo>
                    <a:pt x="0" y="0"/>
                  </a:lnTo>
                  <a:lnTo>
                    <a:pt x="7" y="450"/>
                  </a:lnTo>
                  <a:lnTo>
                    <a:pt x="815" y="14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Line 11">
              <a:extLst>
                <a:ext uri="{FF2B5EF4-FFF2-40B4-BE49-F238E27FC236}">
                  <a16:creationId xmlns:a16="http://schemas.microsoft.com/office/drawing/2014/main" id="{083A903A-6156-48E5-A957-94B3FBF0AE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86" y="11010"/>
              <a:ext cx="862" cy="1048"/>
            </a:xfrm>
            <a:prstGeom prst="line">
              <a:avLst/>
            </a:prstGeom>
            <a:grpFill/>
            <a:ln w="25400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Arc 12">
              <a:extLst>
                <a:ext uri="{FF2B5EF4-FFF2-40B4-BE49-F238E27FC236}">
                  <a16:creationId xmlns:a16="http://schemas.microsoft.com/office/drawing/2014/main" id="{00492978-4890-4510-A9C8-ACE7A97E6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5" y="10356"/>
              <a:ext cx="888" cy="809"/>
            </a:xfrm>
            <a:custGeom>
              <a:avLst/>
              <a:gdLst>
                <a:gd name="G0" fmla="+- 19437 0 0"/>
                <a:gd name="G1" fmla="+- 21600 0 0"/>
                <a:gd name="G2" fmla="+- 21600 0 0"/>
                <a:gd name="T0" fmla="*/ 0 w 41037"/>
                <a:gd name="T1" fmla="*/ 12178 h 36743"/>
                <a:gd name="T2" fmla="*/ 34840 w 41037"/>
                <a:gd name="T3" fmla="*/ 36743 h 36743"/>
                <a:gd name="T4" fmla="*/ 19437 w 41037"/>
                <a:gd name="T5" fmla="*/ 21600 h 36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037" h="36743" fill="none" extrusionOk="0">
                  <a:moveTo>
                    <a:pt x="0" y="12178"/>
                  </a:moveTo>
                  <a:cubicBezTo>
                    <a:pt x="3610" y="4729"/>
                    <a:pt x="11159" y="0"/>
                    <a:pt x="19437" y="0"/>
                  </a:cubicBezTo>
                  <a:cubicBezTo>
                    <a:pt x="31366" y="0"/>
                    <a:pt x="41037" y="9670"/>
                    <a:pt x="41037" y="21600"/>
                  </a:cubicBezTo>
                  <a:cubicBezTo>
                    <a:pt x="41037" y="27264"/>
                    <a:pt x="38811" y="32703"/>
                    <a:pt x="34839" y="36742"/>
                  </a:cubicBezTo>
                </a:path>
                <a:path w="41037" h="36743" stroke="0" extrusionOk="0">
                  <a:moveTo>
                    <a:pt x="0" y="12178"/>
                  </a:moveTo>
                  <a:cubicBezTo>
                    <a:pt x="3610" y="4729"/>
                    <a:pt x="11159" y="0"/>
                    <a:pt x="19437" y="0"/>
                  </a:cubicBezTo>
                  <a:cubicBezTo>
                    <a:pt x="31366" y="0"/>
                    <a:pt x="41037" y="9670"/>
                    <a:pt x="41037" y="21600"/>
                  </a:cubicBezTo>
                  <a:cubicBezTo>
                    <a:pt x="41037" y="27264"/>
                    <a:pt x="38811" y="32703"/>
                    <a:pt x="34839" y="36742"/>
                  </a:cubicBezTo>
                  <a:lnTo>
                    <a:pt x="19437" y="21600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Arc 13">
              <a:extLst>
                <a:ext uri="{FF2B5EF4-FFF2-40B4-BE49-F238E27FC236}">
                  <a16:creationId xmlns:a16="http://schemas.microsoft.com/office/drawing/2014/main" id="{E89767B8-6F10-4307-B7FB-7B13AADD3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6" y="10356"/>
              <a:ext cx="888" cy="80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6175 w 41028"/>
                <a:gd name="T1" fmla="*/ 36721 h 36721"/>
                <a:gd name="T2" fmla="*/ 41028 w 41028"/>
                <a:gd name="T3" fmla="*/ 12161 h 36721"/>
                <a:gd name="T4" fmla="*/ 21600 w 41028"/>
                <a:gd name="T5" fmla="*/ 21600 h 36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028" h="36721" fill="none" extrusionOk="0">
                  <a:moveTo>
                    <a:pt x="6175" y="36720"/>
                  </a:moveTo>
                  <a:cubicBezTo>
                    <a:pt x="2217" y="32683"/>
                    <a:pt x="0" y="2725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870" y="0"/>
                    <a:pt x="37414" y="4722"/>
                    <a:pt x="41028" y="12160"/>
                  </a:cubicBezTo>
                </a:path>
                <a:path w="41028" h="36721" stroke="0" extrusionOk="0">
                  <a:moveTo>
                    <a:pt x="6175" y="36720"/>
                  </a:moveTo>
                  <a:cubicBezTo>
                    <a:pt x="2217" y="32683"/>
                    <a:pt x="0" y="2725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870" y="0"/>
                    <a:pt x="37414" y="4722"/>
                    <a:pt x="41028" y="12160"/>
                  </a:cubicBezTo>
                  <a:lnTo>
                    <a:pt x="21600" y="21600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Line 14">
              <a:extLst>
                <a:ext uri="{FF2B5EF4-FFF2-40B4-BE49-F238E27FC236}">
                  <a16:creationId xmlns:a16="http://schemas.microsoft.com/office/drawing/2014/main" id="{10CB3AD9-192F-4282-A65C-64BE4CA6C8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326" y="11157"/>
              <a:ext cx="760" cy="921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Line 15">
              <a:extLst>
                <a:ext uri="{FF2B5EF4-FFF2-40B4-BE49-F238E27FC236}">
                  <a16:creationId xmlns:a16="http://schemas.microsoft.com/office/drawing/2014/main" id="{123DAC6D-586D-4D1B-8F68-6DC8AEBA31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86" y="11152"/>
              <a:ext cx="770" cy="921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4" name="Oval 29">
            <a:extLst>
              <a:ext uri="{FF2B5EF4-FFF2-40B4-BE49-F238E27FC236}">
                <a16:creationId xmlns:a16="http://schemas.microsoft.com/office/drawing/2014/main" id="{E86F1924-5DB8-4328-8C02-06802076F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668" y="2086597"/>
            <a:ext cx="181035" cy="7351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ADB2B63A-F529-4574-8605-B2E7481FCFE1}"/>
              </a:ext>
            </a:extLst>
          </p:cNvPr>
          <p:cNvGrpSpPr/>
          <p:nvPr/>
        </p:nvGrpSpPr>
        <p:grpSpPr>
          <a:xfrm>
            <a:off x="3847320" y="1957945"/>
            <a:ext cx="201829" cy="1149"/>
            <a:chOff x="3847320" y="1957945"/>
            <a:chExt cx="201829" cy="1149"/>
          </a:xfrm>
        </p:grpSpPr>
        <p:sp>
          <p:nvSpPr>
            <p:cNvPr id="15" name="Line 30">
              <a:extLst>
                <a:ext uri="{FF2B5EF4-FFF2-40B4-BE49-F238E27FC236}">
                  <a16:creationId xmlns:a16="http://schemas.microsoft.com/office/drawing/2014/main" id="{0BAD4A35-F1A9-454B-9A1C-1280956235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47320" y="1957945"/>
              <a:ext cx="34249" cy="11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Line 31">
              <a:extLst>
                <a:ext uri="{FF2B5EF4-FFF2-40B4-BE49-F238E27FC236}">
                  <a16:creationId xmlns:a16="http://schemas.microsoft.com/office/drawing/2014/main" id="{BE6DBFE3-8558-4986-93E4-F1F979B786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16122" y="1957945"/>
              <a:ext cx="33027" cy="11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82F2650D-C3F0-4BD7-B2A2-0856B8B6A291}"/>
              </a:ext>
            </a:extLst>
          </p:cNvPr>
          <p:cNvGrpSpPr/>
          <p:nvPr/>
        </p:nvGrpSpPr>
        <p:grpSpPr>
          <a:xfrm>
            <a:off x="3095049" y="1674223"/>
            <a:ext cx="1706373" cy="171153"/>
            <a:chOff x="3095049" y="1674223"/>
            <a:chExt cx="1706373" cy="171153"/>
          </a:xfrm>
        </p:grpSpPr>
        <p:sp>
          <p:nvSpPr>
            <p:cNvPr id="19" name="Oval 32">
              <a:extLst>
                <a:ext uri="{FF2B5EF4-FFF2-40B4-BE49-F238E27FC236}">
                  <a16:creationId xmlns:a16="http://schemas.microsoft.com/office/drawing/2014/main" id="{759FC36C-5E76-4B00-AD3F-8C1A4FD41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5797" y="1674223"/>
              <a:ext cx="85625" cy="17115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Oval 33">
              <a:extLst>
                <a:ext uri="{FF2B5EF4-FFF2-40B4-BE49-F238E27FC236}">
                  <a16:creationId xmlns:a16="http://schemas.microsoft.com/office/drawing/2014/main" id="{25E2C675-38D5-4B48-A84C-5D3E96E41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5049" y="1674223"/>
              <a:ext cx="85625" cy="17115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7A24E1C8-FCC5-46DF-AA5F-5F34740817D9}"/>
              </a:ext>
            </a:extLst>
          </p:cNvPr>
          <p:cNvGrpSpPr/>
          <p:nvPr/>
        </p:nvGrpSpPr>
        <p:grpSpPr>
          <a:xfrm>
            <a:off x="3667509" y="1656992"/>
            <a:ext cx="546773" cy="37906"/>
            <a:chOff x="3667509" y="1656992"/>
            <a:chExt cx="546773" cy="37906"/>
          </a:xfrm>
        </p:grpSpPr>
        <p:sp>
          <p:nvSpPr>
            <p:cNvPr id="13" name="Oval 28">
              <a:extLst>
                <a:ext uri="{FF2B5EF4-FFF2-40B4-BE49-F238E27FC236}">
                  <a16:creationId xmlns:a16="http://schemas.microsoft.com/office/drawing/2014/main" id="{7D1B9AAE-FE98-41F9-A90B-EA469A9A3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509" y="1656992"/>
              <a:ext cx="67276" cy="37906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Oval 34">
              <a:extLst>
                <a:ext uri="{FF2B5EF4-FFF2-40B4-BE49-F238E27FC236}">
                  <a16:creationId xmlns:a16="http://schemas.microsoft.com/office/drawing/2014/main" id="{6F3A3793-9134-4F10-AC4B-E8200384F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7006" y="1656992"/>
              <a:ext cx="67276" cy="37906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36" name="Textfeld 35">
            <a:extLst>
              <a:ext uri="{FF2B5EF4-FFF2-40B4-BE49-F238E27FC236}">
                <a16:creationId xmlns:a16="http://schemas.microsoft.com/office/drawing/2014/main" id="{0EF20824-88AC-4D63-A7AD-11C4D88011E0}"/>
              </a:ext>
            </a:extLst>
          </p:cNvPr>
          <p:cNvSpPr txBox="1"/>
          <p:nvPr/>
        </p:nvSpPr>
        <p:spPr>
          <a:xfrm>
            <a:off x="316907" y="1073464"/>
            <a:ext cx="18396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sehen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hören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riechen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schmecken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tasten/fühlen</a:t>
            </a: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D59CA925-9339-4D5D-8B94-B6210FE5CC6A}"/>
              </a:ext>
            </a:extLst>
          </p:cNvPr>
          <p:cNvGrpSpPr/>
          <p:nvPr/>
        </p:nvGrpSpPr>
        <p:grpSpPr>
          <a:xfrm>
            <a:off x="1435510" y="1266540"/>
            <a:ext cx="1239859" cy="1083104"/>
            <a:chOff x="1435510" y="1266540"/>
            <a:chExt cx="953729" cy="1083104"/>
          </a:xfrm>
        </p:grpSpPr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ECF9CB74-6288-46CD-8106-B4E05F624EEC}"/>
                </a:ext>
              </a:extLst>
            </p:cNvPr>
            <p:cNvCxnSpPr>
              <a:cxnSpLocks/>
            </p:cNvCxnSpPr>
            <p:nvPr/>
          </p:nvCxnSpPr>
          <p:spPr>
            <a:xfrm>
              <a:off x="1435510" y="1266540"/>
              <a:ext cx="953729" cy="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mit Pfeil 47">
              <a:extLst>
                <a:ext uri="{FF2B5EF4-FFF2-40B4-BE49-F238E27FC236}">
                  <a16:creationId xmlns:a16="http://schemas.microsoft.com/office/drawing/2014/main" id="{1170326C-4BFA-4888-9E0C-3AFFF6A93933}"/>
                </a:ext>
              </a:extLst>
            </p:cNvPr>
            <p:cNvCxnSpPr>
              <a:cxnSpLocks/>
            </p:cNvCxnSpPr>
            <p:nvPr/>
          </p:nvCxnSpPr>
          <p:spPr>
            <a:xfrm>
              <a:off x="1435510" y="1551675"/>
              <a:ext cx="953729" cy="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mit Pfeil 49">
              <a:extLst>
                <a:ext uri="{FF2B5EF4-FFF2-40B4-BE49-F238E27FC236}">
                  <a16:creationId xmlns:a16="http://schemas.microsoft.com/office/drawing/2014/main" id="{551B7746-44D5-4E8C-BB75-97F482EAA374}"/>
                </a:ext>
              </a:extLst>
            </p:cNvPr>
            <p:cNvCxnSpPr>
              <a:cxnSpLocks/>
            </p:cNvCxnSpPr>
            <p:nvPr/>
          </p:nvCxnSpPr>
          <p:spPr>
            <a:xfrm>
              <a:off x="1435510" y="1814059"/>
              <a:ext cx="953729" cy="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mit Pfeil 54">
              <a:extLst>
                <a:ext uri="{FF2B5EF4-FFF2-40B4-BE49-F238E27FC236}">
                  <a16:creationId xmlns:a16="http://schemas.microsoft.com/office/drawing/2014/main" id="{088A8443-371D-4C01-AA0C-5E194C74E3DF}"/>
                </a:ext>
              </a:extLst>
            </p:cNvPr>
            <p:cNvCxnSpPr>
              <a:cxnSpLocks/>
            </p:cNvCxnSpPr>
            <p:nvPr/>
          </p:nvCxnSpPr>
          <p:spPr>
            <a:xfrm>
              <a:off x="1779639" y="2081688"/>
              <a:ext cx="609600" cy="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mit Pfeil 55">
              <a:extLst>
                <a:ext uri="{FF2B5EF4-FFF2-40B4-BE49-F238E27FC236}">
                  <a16:creationId xmlns:a16="http://schemas.microsoft.com/office/drawing/2014/main" id="{2A1BFB98-231F-46FE-ADE8-41F5D5F124CD}"/>
                </a:ext>
              </a:extLst>
            </p:cNvPr>
            <p:cNvCxnSpPr>
              <a:cxnSpLocks/>
            </p:cNvCxnSpPr>
            <p:nvPr/>
          </p:nvCxnSpPr>
          <p:spPr>
            <a:xfrm>
              <a:off x="2045110" y="2349644"/>
              <a:ext cx="344129" cy="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Ellipse 61">
            <a:extLst>
              <a:ext uri="{FF2B5EF4-FFF2-40B4-BE49-F238E27FC236}">
                <a16:creationId xmlns:a16="http://schemas.microsoft.com/office/drawing/2014/main" id="{ECA36DF9-1CE1-49C1-B534-E638FCC0F55A}"/>
              </a:ext>
            </a:extLst>
          </p:cNvPr>
          <p:cNvSpPr/>
          <p:nvPr/>
        </p:nvSpPr>
        <p:spPr>
          <a:xfrm>
            <a:off x="2713408" y="1073464"/>
            <a:ext cx="320398" cy="147434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4" name="Grafik 63">
            <a:extLst>
              <a:ext uri="{FF2B5EF4-FFF2-40B4-BE49-F238E27FC236}">
                <a16:creationId xmlns:a16="http://schemas.microsoft.com/office/drawing/2014/main" id="{B7AD3237-5DB3-418E-BCB0-A9E9AA1203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488"/>
          <a:stretch/>
        </p:blipFill>
        <p:spPr>
          <a:xfrm>
            <a:off x="5531421" y="13462"/>
            <a:ext cx="3212427" cy="3169022"/>
          </a:xfrm>
          <a:prstGeom prst="rect">
            <a:avLst/>
          </a:prstGeom>
        </p:spPr>
      </p:pic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17577795-D670-4EEF-8C84-8006DC7A76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0662865"/>
      </p:ext>
    </p:extLst>
  </p:cSld>
  <p:clrMapOvr>
    <a:masterClrMapping/>
  </p:clrMapOvr>
  <p:transition spd="slow" advTm="4720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1" grpId="2" animBg="1"/>
      <p:bldP spid="11" grpId="3" animBg="1"/>
      <p:bldP spid="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D334A-3E42-42F6-8F55-14B224F0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07" y="211302"/>
            <a:ext cx="7211938" cy="315912"/>
          </a:xfrm>
        </p:spPr>
        <p:txBody>
          <a:bodyPr>
            <a:noAutofit/>
          </a:bodyPr>
          <a:lstStyle/>
          <a:p>
            <a:pPr algn="ctr"/>
            <a:r>
              <a:rPr lang="de-DE" sz="1800" b="1" dirty="0"/>
              <a:t>Menschliche Wahrnehmung und Kommunikation</a:t>
            </a:r>
            <a:endParaRPr lang="de-DE" sz="1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719666C-4C45-4B26-A061-6F9E93EF30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96" t="4465" r="25652" b="15860"/>
          <a:stretch/>
        </p:blipFill>
        <p:spPr>
          <a:xfrm>
            <a:off x="7724775" y="0"/>
            <a:ext cx="4467225" cy="687513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BC91A24-3DEB-4938-A0D1-1357C4226FE6}"/>
              </a:ext>
            </a:extLst>
          </p:cNvPr>
          <p:cNvSpPr txBox="1"/>
          <p:nvPr/>
        </p:nvSpPr>
        <p:spPr>
          <a:xfrm>
            <a:off x="8752763" y="446168"/>
            <a:ext cx="2918031" cy="907941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76912 w 2858211"/>
              <a:gd name="connsiteY0" fmla="*/ 0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76912 w 2858211"/>
              <a:gd name="connsiteY4" fmla="*/ 0 h 931876"/>
              <a:gd name="connsiteX0" fmla="*/ 136732 w 2918031"/>
              <a:gd name="connsiteY0" fmla="*/ 0 h 931876"/>
              <a:gd name="connsiteX1" fmla="*/ 2918031 w 2918031"/>
              <a:gd name="connsiteY1" fmla="*/ 0 h 931876"/>
              <a:gd name="connsiteX2" fmla="*/ 2755662 w 2918031"/>
              <a:gd name="connsiteY2" fmla="*/ 931876 h 931876"/>
              <a:gd name="connsiteX3" fmla="*/ 0 w 2918031"/>
              <a:gd name="connsiteY3" fmla="*/ 914785 h 931876"/>
              <a:gd name="connsiteX4" fmla="*/ 136732 w 2918031"/>
              <a:gd name="connsiteY4" fmla="*/ 0 h 93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8031" h="931876">
                <a:moveTo>
                  <a:pt x="136732" y="0"/>
                </a:moveTo>
                <a:lnTo>
                  <a:pt x="2918031" y="0"/>
                </a:lnTo>
                <a:lnTo>
                  <a:pt x="2755662" y="931876"/>
                </a:lnTo>
                <a:lnTo>
                  <a:pt x="0" y="914785"/>
                </a:lnTo>
                <a:lnTo>
                  <a:pt x="136732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700" b="1" dirty="0"/>
              <a:t>Die Wirklichkeit gibt es nicht!</a:t>
            </a:r>
          </a:p>
          <a:p>
            <a:pPr algn="ctr"/>
            <a:r>
              <a:rPr lang="de-DE" dirty="0"/>
              <a:t>(Jeder lebt in seiner eigenen Welt.)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73C5A24E-C95E-47A5-96D1-4359911EAADA}"/>
              </a:ext>
            </a:extLst>
          </p:cNvPr>
          <p:cNvSpPr txBox="1"/>
          <p:nvPr/>
        </p:nvSpPr>
        <p:spPr>
          <a:xfrm>
            <a:off x="239936" y="1490902"/>
            <a:ext cx="443526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Jeder lebt in seiner eigenen Welt.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74F10DD-0102-4DB7-830E-89C5ED28AE7B}"/>
              </a:ext>
            </a:extLst>
          </p:cNvPr>
          <p:cNvGrpSpPr/>
          <p:nvPr/>
        </p:nvGrpSpPr>
        <p:grpSpPr>
          <a:xfrm>
            <a:off x="2962492" y="1999716"/>
            <a:ext cx="2772235" cy="4034884"/>
            <a:chOff x="2195992" y="1059680"/>
            <a:chExt cx="3538735" cy="4974920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F1EEBB12-2FD5-44D7-986A-6F511827B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509" y="2349644"/>
              <a:ext cx="581023" cy="330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" name="Oval 4">
              <a:extLst>
                <a:ext uri="{FF2B5EF4-FFF2-40B4-BE49-F238E27FC236}">
                  <a16:creationId xmlns:a16="http://schemas.microsoft.com/office/drawing/2014/main" id="{5B4F7B51-DB1F-443F-8D1F-D269734FF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5992" y="2624177"/>
              <a:ext cx="3538735" cy="341042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25674E4E-98F9-42B2-A110-CA3A40A76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6575" y="1059680"/>
              <a:ext cx="1500874" cy="1343951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1" name="Oval 6">
            <a:extLst>
              <a:ext uri="{FF2B5EF4-FFF2-40B4-BE49-F238E27FC236}">
                <a16:creationId xmlns:a16="http://schemas.microsoft.com/office/drawing/2014/main" id="{121AEAAA-D95E-4CE2-A974-18B77A6CD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035" y="2010895"/>
            <a:ext cx="707193" cy="30184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12" name="Group 7">
            <a:extLst>
              <a:ext uri="{FF2B5EF4-FFF2-40B4-BE49-F238E27FC236}">
                <a16:creationId xmlns:a16="http://schemas.microsoft.com/office/drawing/2014/main" id="{DF90980E-2F64-4137-B6C4-CBE8F5092599}"/>
              </a:ext>
            </a:extLst>
          </p:cNvPr>
          <p:cNvGrpSpPr>
            <a:grpSpLocks/>
          </p:cNvGrpSpPr>
          <p:nvPr/>
        </p:nvGrpSpPr>
        <p:grpSpPr bwMode="auto">
          <a:xfrm>
            <a:off x="3961953" y="4271958"/>
            <a:ext cx="1717194" cy="1607060"/>
            <a:chOff x="9191" y="10353"/>
            <a:chExt cx="1792" cy="1725"/>
          </a:xfrm>
          <a:solidFill>
            <a:srgbClr val="C00000"/>
          </a:solidFill>
        </p:grpSpPr>
        <p:sp>
          <p:nvSpPr>
            <p:cNvPr id="22" name="Oval 8">
              <a:extLst>
                <a:ext uri="{FF2B5EF4-FFF2-40B4-BE49-F238E27FC236}">
                  <a16:creationId xmlns:a16="http://schemas.microsoft.com/office/drawing/2014/main" id="{FDBDA0E2-819D-47C0-8E07-35481559B5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3" y="10353"/>
              <a:ext cx="940" cy="93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Oval 9">
              <a:extLst>
                <a:ext uri="{FF2B5EF4-FFF2-40B4-BE49-F238E27FC236}">
                  <a16:creationId xmlns:a16="http://schemas.microsoft.com/office/drawing/2014/main" id="{F41EBFA5-8349-4B4E-AB45-66FC31FDC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1" y="10353"/>
              <a:ext cx="940" cy="93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1391C8C3-308C-4915-8298-152EE8429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6" y="10645"/>
              <a:ext cx="1630" cy="1433"/>
            </a:xfrm>
            <a:custGeom>
              <a:avLst/>
              <a:gdLst>
                <a:gd name="T0" fmla="*/ 815 w 1630"/>
                <a:gd name="T1" fmla="*/ 1433 h 1433"/>
                <a:gd name="T2" fmla="*/ 1630 w 1630"/>
                <a:gd name="T3" fmla="*/ 443 h 1433"/>
                <a:gd name="T4" fmla="*/ 0 w 1630"/>
                <a:gd name="T5" fmla="*/ 0 h 1433"/>
                <a:gd name="T6" fmla="*/ 7 w 1630"/>
                <a:gd name="T7" fmla="*/ 450 h 1433"/>
                <a:gd name="T8" fmla="*/ 815 w 1630"/>
                <a:gd name="T9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0" h="1433">
                  <a:moveTo>
                    <a:pt x="815" y="1433"/>
                  </a:moveTo>
                  <a:lnTo>
                    <a:pt x="1630" y="443"/>
                  </a:lnTo>
                  <a:lnTo>
                    <a:pt x="0" y="0"/>
                  </a:lnTo>
                  <a:lnTo>
                    <a:pt x="7" y="450"/>
                  </a:lnTo>
                  <a:lnTo>
                    <a:pt x="815" y="14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Line 11">
              <a:extLst>
                <a:ext uri="{FF2B5EF4-FFF2-40B4-BE49-F238E27FC236}">
                  <a16:creationId xmlns:a16="http://schemas.microsoft.com/office/drawing/2014/main" id="{083A903A-6156-48E5-A957-94B3FBF0AE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86" y="11010"/>
              <a:ext cx="862" cy="1048"/>
            </a:xfrm>
            <a:prstGeom prst="line">
              <a:avLst/>
            </a:prstGeom>
            <a:grpFill/>
            <a:ln w="25400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Arc 12">
              <a:extLst>
                <a:ext uri="{FF2B5EF4-FFF2-40B4-BE49-F238E27FC236}">
                  <a16:creationId xmlns:a16="http://schemas.microsoft.com/office/drawing/2014/main" id="{00492978-4890-4510-A9C8-ACE7A97E6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5" y="10356"/>
              <a:ext cx="888" cy="809"/>
            </a:xfrm>
            <a:custGeom>
              <a:avLst/>
              <a:gdLst>
                <a:gd name="G0" fmla="+- 19437 0 0"/>
                <a:gd name="G1" fmla="+- 21600 0 0"/>
                <a:gd name="G2" fmla="+- 21600 0 0"/>
                <a:gd name="T0" fmla="*/ 0 w 41037"/>
                <a:gd name="T1" fmla="*/ 12178 h 36743"/>
                <a:gd name="T2" fmla="*/ 34840 w 41037"/>
                <a:gd name="T3" fmla="*/ 36743 h 36743"/>
                <a:gd name="T4" fmla="*/ 19437 w 41037"/>
                <a:gd name="T5" fmla="*/ 21600 h 36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037" h="36743" fill="none" extrusionOk="0">
                  <a:moveTo>
                    <a:pt x="0" y="12178"/>
                  </a:moveTo>
                  <a:cubicBezTo>
                    <a:pt x="3610" y="4729"/>
                    <a:pt x="11159" y="0"/>
                    <a:pt x="19437" y="0"/>
                  </a:cubicBezTo>
                  <a:cubicBezTo>
                    <a:pt x="31366" y="0"/>
                    <a:pt x="41037" y="9670"/>
                    <a:pt x="41037" y="21600"/>
                  </a:cubicBezTo>
                  <a:cubicBezTo>
                    <a:pt x="41037" y="27264"/>
                    <a:pt x="38811" y="32703"/>
                    <a:pt x="34839" y="36742"/>
                  </a:cubicBezTo>
                </a:path>
                <a:path w="41037" h="36743" stroke="0" extrusionOk="0">
                  <a:moveTo>
                    <a:pt x="0" y="12178"/>
                  </a:moveTo>
                  <a:cubicBezTo>
                    <a:pt x="3610" y="4729"/>
                    <a:pt x="11159" y="0"/>
                    <a:pt x="19437" y="0"/>
                  </a:cubicBezTo>
                  <a:cubicBezTo>
                    <a:pt x="31366" y="0"/>
                    <a:pt x="41037" y="9670"/>
                    <a:pt x="41037" y="21600"/>
                  </a:cubicBezTo>
                  <a:cubicBezTo>
                    <a:pt x="41037" y="27264"/>
                    <a:pt x="38811" y="32703"/>
                    <a:pt x="34839" y="36742"/>
                  </a:cubicBezTo>
                  <a:lnTo>
                    <a:pt x="19437" y="21600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Arc 13">
              <a:extLst>
                <a:ext uri="{FF2B5EF4-FFF2-40B4-BE49-F238E27FC236}">
                  <a16:creationId xmlns:a16="http://schemas.microsoft.com/office/drawing/2014/main" id="{E89767B8-6F10-4307-B7FB-7B13AADD3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6" y="10356"/>
              <a:ext cx="888" cy="80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6175 w 41028"/>
                <a:gd name="T1" fmla="*/ 36721 h 36721"/>
                <a:gd name="T2" fmla="*/ 41028 w 41028"/>
                <a:gd name="T3" fmla="*/ 12161 h 36721"/>
                <a:gd name="T4" fmla="*/ 21600 w 41028"/>
                <a:gd name="T5" fmla="*/ 21600 h 36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028" h="36721" fill="none" extrusionOk="0">
                  <a:moveTo>
                    <a:pt x="6175" y="36720"/>
                  </a:moveTo>
                  <a:cubicBezTo>
                    <a:pt x="2217" y="32683"/>
                    <a:pt x="0" y="2725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870" y="0"/>
                    <a:pt x="37414" y="4722"/>
                    <a:pt x="41028" y="12160"/>
                  </a:cubicBezTo>
                </a:path>
                <a:path w="41028" h="36721" stroke="0" extrusionOk="0">
                  <a:moveTo>
                    <a:pt x="6175" y="36720"/>
                  </a:moveTo>
                  <a:cubicBezTo>
                    <a:pt x="2217" y="32683"/>
                    <a:pt x="0" y="2725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9870" y="0"/>
                    <a:pt x="37414" y="4722"/>
                    <a:pt x="41028" y="12160"/>
                  </a:cubicBezTo>
                  <a:lnTo>
                    <a:pt x="21600" y="21600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Line 14">
              <a:extLst>
                <a:ext uri="{FF2B5EF4-FFF2-40B4-BE49-F238E27FC236}">
                  <a16:creationId xmlns:a16="http://schemas.microsoft.com/office/drawing/2014/main" id="{10CB3AD9-192F-4282-A65C-64BE4CA6C8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326" y="11157"/>
              <a:ext cx="760" cy="921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Line 15">
              <a:extLst>
                <a:ext uri="{FF2B5EF4-FFF2-40B4-BE49-F238E27FC236}">
                  <a16:creationId xmlns:a16="http://schemas.microsoft.com/office/drawing/2014/main" id="{123DAC6D-586D-4D1B-8F68-6DC8AEBA31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86" y="11152"/>
              <a:ext cx="770" cy="921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4" name="Oval 29">
            <a:extLst>
              <a:ext uri="{FF2B5EF4-FFF2-40B4-BE49-F238E27FC236}">
                <a16:creationId xmlns:a16="http://schemas.microsoft.com/office/drawing/2014/main" id="{E86F1924-5DB8-4328-8C02-06802076F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511" y="2832592"/>
            <a:ext cx="141822" cy="59625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ADB2B63A-F529-4574-8605-B2E7481FCFE1}"/>
              </a:ext>
            </a:extLst>
          </p:cNvPr>
          <p:cNvGrpSpPr/>
          <p:nvPr/>
        </p:nvGrpSpPr>
        <p:grpSpPr>
          <a:xfrm>
            <a:off x="4256138" y="2728249"/>
            <a:ext cx="158112" cy="932"/>
            <a:chOff x="3847320" y="1957945"/>
            <a:chExt cx="201829" cy="1149"/>
          </a:xfrm>
        </p:grpSpPr>
        <p:sp>
          <p:nvSpPr>
            <p:cNvPr id="15" name="Line 30">
              <a:extLst>
                <a:ext uri="{FF2B5EF4-FFF2-40B4-BE49-F238E27FC236}">
                  <a16:creationId xmlns:a16="http://schemas.microsoft.com/office/drawing/2014/main" id="{0BAD4A35-F1A9-454B-9A1C-1280956235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47320" y="1957945"/>
              <a:ext cx="34249" cy="11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Line 31">
              <a:extLst>
                <a:ext uri="{FF2B5EF4-FFF2-40B4-BE49-F238E27FC236}">
                  <a16:creationId xmlns:a16="http://schemas.microsoft.com/office/drawing/2014/main" id="{BE6DBFE3-8558-4986-93E4-F1F979B786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16122" y="1957945"/>
              <a:ext cx="33027" cy="11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82F2650D-C3F0-4BD7-B2A2-0856B8B6A291}"/>
              </a:ext>
            </a:extLst>
          </p:cNvPr>
          <p:cNvGrpSpPr/>
          <p:nvPr/>
        </p:nvGrpSpPr>
        <p:grpSpPr>
          <a:xfrm>
            <a:off x="3666811" y="2498138"/>
            <a:ext cx="1336768" cy="138813"/>
            <a:chOff x="3095049" y="1674223"/>
            <a:chExt cx="1706373" cy="171153"/>
          </a:xfrm>
        </p:grpSpPr>
        <p:sp>
          <p:nvSpPr>
            <p:cNvPr id="19" name="Oval 32">
              <a:extLst>
                <a:ext uri="{FF2B5EF4-FFF2-40B4-BE49-F238E27FC236}">
                  <a16:creationId xmlns:a16="http://schemas.microsoft.com/office/drawing/2014/main" id="{759FC36C-5E76-4B00-AD3F-8C1A4FD41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5797" y="1674223"/>
              <a:ext cx="85625" cy="17115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Oval 33">
              <a:extLst>
                <a:ext uri="{FF2B5EF4-FFF2-40B4-BE49-F238E27FC236}">
                  <a16:creationId xmlns:a16="http://schemas.microsoft.com/office/drawing/2014/main" id="{25E2C675-38D5-4B48-A84C-5D3E96E41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5049" y="1674223"/>
              <a:ext cx="85625" cy="17115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7A24E1C8-FCC5-46DF-AA5F-5F34740817D9}"/>
              </a:ext>
            </a:extLst>
          </p:cNvPr>
          <p:cNvGrpSpPr/>
          <p:nvPr/>
        </p:nvGrpSpPr>
        <p:grpSpPr>
          <a:xfrm>
            <a:off x="4115274" y="2484163"/>
            <a:ext cx="428340" cy="30743"/>
            <a:chOff x="3667509" y="1656992"/>
            <a:chExt cx="546773" cy="37906"/>
          </a:xfrm>
        </p:grpSpPr>
        <p:sp>
          <p:nvSpPr>
            <p:cNvPr id="13" name="Oval 28">
              <a:extLst>
                <a:ext uri="{FF2B5EF4-FFF2-40B4-BE49-F238E27FC236}">
                  <a16:creationId xmlns:a16="http://schemas.microsoft.com/office/drawing/2014/main" id="{7D1B9AAE-FE98-41F9-A90B-EA469A9A3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509" y="1656992"/>
              <a:ext cx="67276" cy="37906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Oval 34">
              <a:extLst>
                <a:ext uri="{FF2B5EF4-FFF2-40B4-BE49-F238E27FC236}">
                  <a16:creationId xmlns:a16="http://schemas.microsoft.com/office/drawing/2014/main" id="{6F3A3793-9134-4F10-AC4B-E8200384F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7006" y="1656992"/>
              <a:ext cx="67276" cy="37906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7" name="Grafik 6" descr="Blitz">
            <a:extLst>
              <a:ext uri="{FF2B5EF4-FFF2-40B4-BE49-F238E27FC236}">
                <a16:creationId xmlns:a16="http://schemas.microsoft.com/office/drawing/2014/main" id="{66B0D45B-18B3-4ADD-B347-60413C95E9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15013" y="4090002"/>
            <a:ext cx="1367775" cy="1416046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EE9C5A88-A929-49CD-A386-5916B47C25D2}"/>
              </a:ext>
            </a:extLst>
          </p:cNvPr>
          <p:cNvSpPr txBox="1"/>
          <p:nvPr/>
        </p:nvSpPr>
        <p:spPr>
          <a:xfrm>
            <a:off x="229191" y="753721"/>
            <a:ext cx="687524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Wenn 2 Menschen das selbe sehen … nehmen sie nie das gleiche wahr.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2BA687-73A1-4A17-8F85-5CD80B0DD1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0892673"/>
      </p:ext>
    </p:extLst>
  </p:cSld>
  <p:clrMapOvr>
    <a:masterClrMapping/>
  </p:clrMapOvr>
  <p:transition spd="slow" advTm="4549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9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D334A-3E42-42F6-8F55-14B224F0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457825" cy="31591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1800" b="1" dirty="0">
                <a:solidFill>
                  <a:prstClr val="black"/>
                </a:solidFill>
              </a:rPr>
              <a:t>Menschliche Wahrnehmung und Kommunikation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719666C-4C45-4B26-A061-6F9E93EF30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96" t="4465" r="25652" b="15860"/>
          <a:stretch/>
        </p:blipFill>
        <p:spPr>
          <a:xfrm>
            <a:off x="7724775" y="0"/>
            <a:ext cx="4467225" cy="687513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BC91A24-3DEB-4938-A0D1-1357C4226FE6}"/>
              </a:ext>
            </a:extLst>
          </p:cNvPr>
          <p:cNvSpPr txBox="1"/>
          <p:nvPr/>
        </p:nvSpPr>
        <p:spPr>
          <a:xfrm>
            <a:off x="8752763" y="446168"/>
            <a:ext cx="2918031" cy="931876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76912 w 2858211"/>
              <a:gd name="connsiteY0" fmla="*/ 0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76912 w 2858211"/>
              <a:gd name="connsiteY4" fmla="*/ 0 h 931876"/>
              <a:gd name="connsiteX0" fmla="*/ 136732 w 2918031"/>
              <a:gd name="connsiteY0" fmla="*/ 0 h 931876"/>
              <a:gd name="connsiteX1" fmla="*/ 2918031 w 2918031"/>
              <a:gd name="connsiteY1" fmla="*/ 0 h 931876"/>
              <a:gd name="connsiteX2" fmla="*/ 2755662 w 2918031"/>
              <a:gd name="connsiteY2" fmla="*/ 931876 h 931876"/>
              <a:gd name="connsiteX3" fmla="*/ 0 w 2918031"/>
              <a:gd name="connsiteY3" fmla="*/ 914785 h 931876"/>
              <a:gd name="connsiteX4" fmla="*/ 136732 w 2918031"/>
              <a:gd name="connsiteY4" fmla="*/ 0 h 93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8031" h="931876">
                <a:moveTo>
                  <a:pt x="136732" y="0"/>
                </a:moveTo>
                <a:lnTo>
                  <a:pt x="2918031" y="0"/>
                </a:lnTo>
                <a:lnTo>
                  <a:pt x="2755662" y="931876"/>
                </a:lnTo>
                <a:lnTo>
                  <a:pt x="0" y="914785"/>
                </a:lnTo>
                <a:lnTo>
                  <a:pt x="136732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Die Wirklichkeit gibt es nicht!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(Jeder lebt in seiner eigenen Welt.)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536DEEB-684A-47C5-808A-7AA4E018CD94}"/>
              </a:ext>
            </a:extLst>
          </p:cNvPr>
          <p:cNvSpPr txBox="1"/>
          <p:nvPr/>
        </p:nvSpPr>
        <p:spPr>
          <a:xfrm>
            <a:off x="8547663" y="1529194"/>
            <a:ext cx="2926578" cy="1138773"/>
          </a:xfrm>
          <a:custGeom>
            <a:avLst/>
            <a:gdLst>
              <a:gd name="connsiteX0" fmla="*/ 0 w 2781300"/>
              <a:gd name="connsiteY0" fmla="*/ 0 h 923330"/>
              <a:gd name="connsiteX1" fmla="*/ 2781300 w 2781300"/>
              <a:gd name="connsiteY1" fmla="*/ 0 h 923330"/>
              <a:gd name="connsiteX2" fmla="*/ 2781300 w 2781300"/>
              <a:gd name="connsiteY2" fmla="*/ 923330 h 923330"/>
              <a:gd name="connsiteX3" fmla="*/ 0 w 2781300"/>
              <a:gd name="connsiteY3" fmla="*/ 923330 h 923330"/>
              <a:gd name="connsiteX4" fmla="*/ 0 w 2781300"/>
              <a:gd name="connsiteY4" fmla="*/ 0 h 923330"/>
              <a:gd name="connsiteX0" fmla="*/ 0 w 2781300"/>
              <a:gd name="connsiteY0" fmla="*/ 0 h 940421"/>
              <a:gd name="connsiteX1" fmla="*/ 2781300 w 2781300"/>
              <a:gd name="connsiteY1" fmla="*/ 0 h 940421"/>
              <a:gd name="connsiteX2" fmla="*/ 2661659 w 2781300"/>
              <a:gd name="connsiteY2" fmla="*/ 940421 h 940421"/>
              <a:gd name="connsiteX3" fmla="*/ 0 w 2781300"/>
              <a:gd name="connsiteY3" fmla="*/ 923330 h 940421"/>
              <a:gd name="connsiteX4" fmla="*/ 0 w 2781300"/>
              <a:gd name="connsiteY4" fmla="*/ 0 h 940421"/>
              <a:gd name="connsiteX0" fmla="*/ 0 w 2858212"/>
              <a:gd name="connsiteY0" fmla="*/ 0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0 w 2858212"/>
              <a:gd name="connsiteY4" fmla="*/ 0 h 940421"/>
              <a:gd name="connsiteX0" fmla="*/ 119641 w 2858212"/>
              <a:gd name="connsiteY0" fmla="*/ 17091 h 940421"/>
              <a:gd name="connsiteX1" fmla="*/ 2858212 w 2858212"/>
              <a:gd name="connsiteY1" fmla="*/ 0 h 940421"/>
              <a:gd name="connsiteX2" fmla="*/ 2661659 w 2858212"/>
              <a:gd name="connsiteY2" fmla="*/ 940421 h 940421"/>
              <a:gd name="connsiteX3" fmla="*/ 0 w 2858212"/>
              <a:gd name="connsiteY3" fmla="*/ 923330 h 940421"/>
              <a:gd name="connsiteX4" fmla="*/ 119641 w 2858212"/>
              <a:gd name="connsiteY4" fmla="*/ 17091 h 940421"/>
              <a:gd name="connsiteX0" fmla="*/ 153824 w 2892395"/>
              <a:gd name="connsiteY0" fmla="*/ 17091 h 940421"/>
              <a:gd name="connsiteX1" fmla="*/ 2892395 w 2892395"/>
              <a:gd name="connsiteY1" fmla="*/ 0 h 940421"/>
              <a:gd name="connsiteX2" fmla="*/ 2695842 w 2892395"/>
              <a:gd name="connsiteY2" fmla="*/ 940421 h 940421"/>
              <a:gd name="connsiteX3" fmla="*/ 0 w 2892395"/>
              <a:gd name="connsiteY3" fmla="*/ 914784 h 940421"/>
              <a:gd name="connsiteX4" fmla="*/ 153824 w 2892395"/>
              <a:gd name="connsiteY4" fmla="*/ 17091 h 940421"/>
              <a:gd name="connsiteX0" fmla="*/ 153824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53824 w 2858211"/>
              <a:gd name="connsiteY4" fmla="*/ 8546 h 931876"/>
              <a:gd name="connsiteX0" fmla="*/ 119641 w 2858211"/>
              <a:gd name="connsiteY0" fmla="*/ 8546 h 931876"/>
              <a:gd name="connsiteX1" fmla="*/ 2858211 w 2858211"/>
              <a:gd name="connsiteY1" fmla="*/ 0 h 931876"/>
              <a:gd name="connsiteX2" fmla="*/ 2695842 w 2858211"/>
              <a:gd name="connsiteY2" fmla="*/ 931876 h 931876"/>
              <a:gd name="connsiteX3" fmla="*/ 0 w 2858211"/>
              <a:gd name="connsiteY3" fmla="*/ 906239 h 931876"/>
              <a:gd name="connsiteX4" fmla="*/ 119641 w 2858211"/>
              <a:gd name="connsiteY4" fmla="*/ 8546 h 931876"/>
              <a:gd name="connsiteX0" fmla="*/ 188008 w 2926578"/>
              <a:gd name="connsiteY0" fmla="*/ 8546 h 931876"/>
              <a:gd name="connsiteX1" fmla="*/ 2926578 w 2926578"/>
              <a:gd name="connsiteY1" fmla="*/ 0 h 931876"/>
              <a:gd name="connsiteX2" fmla="*/ 2764209 w 2926578"/>
              <a:gd name="connsiteY2" fmla="*/ 931876 h 931876"/>
              <a:gd name="connsiteX3" fmla="*/ 0 w 2926578"/>
              <a:gd name="connsiteY3" fmla="*/ 906239 h 931876"/>
              <a:gd name="connsiteX4" fmla="*/ 188008 w 2926578"/>
              <a:gd name="connsiteY4" fmla="*/ 8546 h 93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6578" h="931876">
                <a:moveTo>
                  <a:pt x="188008" y="8546"/>
                </a:moveTo>
                <a:lnTo>
                  <a:pt x="2926578" y="0"/>
                </a:lnTo>
                <a:lnTo>
                  <a:pt x="2764209" y="931876"/>
                </a:lnTo>
                <a:lnTo>
                  <a:pt x="0" y="906239"/>
                </a:lnTo>
                <a:lnTo>
                  <a:pt x="188008" y="854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Wahrnehmungen werden </a:t>
            </a:r>
            <a:b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auf 2 Ebenen verarbeitet.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</a:tabLst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</a:tabLst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ple Chancery" panose="03020702040506060504" pitchFamily="66" charset="0"/>
              <a:ea typeface="+mn-ea"/>
              <a:cs typeface="+mn-cs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0F6D0B9F-4E2B-444E-A797-057F03CD7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509" y="2516111"/>
            <a:ext cx="581023" cy="31587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4">
            <a:extLst>
              <a:ext uri="{FF2B5EF4-FFF2-40B4-BE49-F238E27FC236}">
                <a16:creationId xmlns:a16="http://schemas.microsoft.com/office/drawing/2014/main" id="{6C8E0138-7D69-45C2-B305-3E09B6E76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992" y="2778243"/>
            <a:ext cx="3538735" cy="325635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3E044B21-4E2C-4A52-BCB1-B26EAEEF6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6575" y="1284422"/>
            <a:ext cx="1500874" cy="128323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6">
            <a:extLst>
              <a:ext uri="{FF2B5EF4-FFF2-40B4-BE49-F238E27FC236}">
                <a16:creationId xmlns:a16="http://schemas.microsoft.com/office/drawing/2014/main" id="{320FB30F-F11C-4757-A7A6-93838E45F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707" y="1297583"/>
            <a:ext cx="902726" cy="35535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8">
            <a:extLst>
              <a:ext uri="{FF2B5EF4-FFF2-40B4-BE49-F238E27FC236}">
                <a16:creationId xmlns:a16="http://schemas.microsoft.com/office/drawing/2014/main" id="{CCD944AB-DD7F-479B-A9C4-FC8E99B38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3967" y="3959481"/>
            <a:ext cx="1149813" cy="102988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9">
            <a:extLst>
              <a:ext uri="{FF2B5EF4-FFF2-40B4-BE49-F238E27FC236}">
                <a16:creationId xmlns:a16="http://schemas.microsoft.com/office/drawing/2014/main" id="{1603905F-1085-4ECB-BC6A-40DC58BBA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1796" y="3959481"/>
            <a:ext cx="1149813" cy="102988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768C8F96-B112-4165-B930-135EA2039D6C}"/>
              </a:ext>
            </a:extLst>
          </p:cNvPr>
          <p:cNvSpPr>
            <a:spLocks/>
          </p:cNvSpPr>
          <p:nvPr/>
        </p:nvSpPr>
        <p:spPr bwMode="auto">
          <a:xfrm>
            <a:off x="3575768" y="4279742"/>
            <a:ext cx="1993825" cy="1571693"/>
          </a:xfrm>
          <a:custGeom>
            <a:avLst/>
            <a:gdLst>
              <a:gd name="T0" fmla="*/ 815 w 1630"/>
              <a:gd name="T1" fmla="*/ 1433 h 1433"/>
              <a:gd name="T2" fmla="*/ 1630 w 1630"/>
              <a:gd name="T3" fmla="*/ 443 h 1433"/>
              <a:gd name="T4" fmla="*/ 0 w 1630"/>
              <a:gd name="T5" fmla="*/ 0 h 1433"/>
              <a:gd name="T6" fmla="*/ 7 w 1630"/>
              <a:gd name="T7" fmla="*/ 450 h 1433"/>
              <a:gd name="T8" fmla="*/ 815 w 1630"/>
              <a:gd name="T9" fmla="*/ 1433 h 1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0" h="1433">
                <a:moveTo>
                  <a:pt x="815" y="1433"/>
                </a:moveTo>
                <a:lnTo>
                  <a:pt x="1630" y="443"/>
                </a:lnTo>
                <a:lnTo>
                  <a:pt x="0" y="0"/>
                </a:lnTo>
                <a:lnTo>
                  <a:pt x="7" y="450"/>
                </a:lnTo>
                <a:lnTo>
                  <a:pt x="815" y="14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Line 11">
            <a:extLst>
              <a:ext uri="{FF2B5EF4-FFF2-40B4-BE49-F238E27FC236}">
                <a16:creationId xmlns:a16="http://schemas.microsoft.com/office/drawing/2014/main" id="{9E80EDBC-202A-451F-962C-AA9EDB0DC1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66565" y="4680069"/>
            <a:ext cx="1054403" cy="1149431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c 12">
            <a:extLst>
              <a:ext uri="{FF2B5EF4-FFF2-40B4-BE49-F238E27FC236}">
                <a16:creationId xmlns:a16="http://schemas.microsoft.com/office/drawing/2014/main" id="{DAF78BE7-6364-4EFD-9087-4E4286B756D3}"/>
              </a:ext>
            </a:extLst>
          </p:cNvPr>
          <p:cNvSpPr>
            <a:spLocks/>
          </p:cNvSpPr>
          <p:nvPr/>
        </p:nvSpPr>
        <p:spPr bwMode="auto">
          <a:xfrm>
            <a:off x="4577574" y="3962771"/>
            <a:ext cx="1086206" cy="887299"/>
          </a:xfrm>
          <a:custGeom>
            <a:avLst/>
            <a:gdLst>
              <a:gd name="G0" fmla="+- 19437 0 0"/>
              <a:gd name="G1" fmla="+- 21600 0 0"/>
              <a:gd name="G2" fmla="+- 21600 0 0"/>
              <a:gd name="T0" fmla="*/ 0 w 41037"/>
              <a:gd name="T1" fmla="*/ 12178 h 36743"/>
              <a:gd name="T2" fmla="*/ 34840 w 41037"/>
              <a:gd name="T3" fmla="*/ 36743 h 36743"/>
              <a:gd name="T4" fmla="*/ 19437 w 41037"/>
              <a:gd name="T5" fmla="*/ 21600 h 36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037" h="36743" fill="none" extrusionOk="0">
                <a:moveTo>
                  <a:pt x="0" y="12178"/>
                </a:moveTo>
                <a:cubicBezTo>
                  <a:pt x="3610" y="4729"/>
                  <a:pt x="11159" y="0"/>
                  <a:pt x="19437" y="0"/>
                </a:cubicBezTo>
                <a:cubicBezTo>
                  <a:pt x="31366" y="0"/>
                  <a:pt x="41037" y="9670"/>
                  <a:pt x="41037" y="21600"/>
                </a:cubicBezTo>
                <a:cubicBezTo>
                  <a:pt x="41037" y="27264"/>
                  <a:pt x="38811" y="32703"/>
                  <a:pt x="34839" y="36742"/>
                </a:cubicBezTo>
              </a:path>
              <a:path w="41037" h="36743" stroke="0" extrusionOk="0">
                <a:moveTo>
                  <a:pt x="0" y="12178"/>
                </a:moveTo>
                <a:cubicBezTo>
                  <a:pt x="3610" y="4729"/>
                  <a:pt x="11159" y="0"/>
                  <a:pt x="19437" y="0"/>
                </a:cubicBezTo>
                <a:cubicBezTo>
                  <a:pt x="31366" y="0"/>
                  <a:pt x="41037" y="9670"/>
                  <a:pt x="41037" y="21600"/>
                </a:cubicBezTo>
                <a:cubicBezTo>
                  <a:pt x="41037" y="27264"/>
                  <a:pt x="38811" y="32703"/>
                  <a:pt x="34839" y="36742"/>
                </a:cubicBezTo>
                <a:lnTo>
                  <a:pt x="19437" y="2160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c 13">
            <a:extLst>
              <a:ext uri="{FF2B5EF4-FFF2-40B4-BE49-F238E27FC236}">
                <a16:creationId xmlns:a16="http://schemas.microsoft.com/office/drawing/2014/main" id="{904BDFD3-0E97-40F7-98A7-E4B819CE9CFE}"/>
              </a:ext>
            </a:extLst>
          </p:cNvPr>
          <p:cNvSpPr>
            <a:spLocks/>
          </p:cNvSpPr>
          <p:nvPr/>
        </p:nvSpPr>
        <p:spPr bwMode="auto">
          <a:xfrm>
            <a:off x="3477912" y="3962771"/>
            <a:ext cx="1086206" cy="886202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6175 w 41028"/>
              <a:gd name="T1" fmla="*/ 36721 h 36721"/>
              <a:gd name="T2" fmla="*/ 41028 w 41028"/>
              <a:gd name="T3" fmla="*/ 12161 h 36721"/>
              <a:gd name="T4" fmla="*/ 21600 w 41028"/>
              <a:gd name="T5" fmla="*/ 21600 h 36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028" h="36721" fill="none" extrusionOk="0">
                <a:moveTo>
                  <a:pt x="6175" y="36720"/>
                </a:moveTo>
                <a:cubicBezTo>
                  <a:pt x="2217" y="32683"/>
                  <a:pt x="0" y="2725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9870" y="0"/>
                  <a:pt x="37414" y="4722"/>
                  <a:pt x="41028" y="12160"/>
                </a:cubicBezTo>
              </a:path>
              <a:path w="41028" h="36721" stroke="0" extrusionOk="0">
                <a:moveTo>
                  <a:pt x="6175" y="36720"/>
                </a:moveTo>
                <a:cubicBezTo>
                  <a:pt x="2217" y="32683"/>
                  <a:pt x="0" y="2725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9870" y="0"/>
                  <a:pt x="37414" y="4722"/>
                  <a:pt x="41028" y="12160"/>
                </a:cubicBezTo>
                <a:lnTo>
                  <a:pt x="21600" y="2160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Line 14">
            <a:extLst>
              <a:ext uri="{FF2B5EF4-FFF2-40B4-BE49-F238E27FC236}">
                <a16:creationId xmlns:a16="http://schemas.microsoft.com/office/drawing/2014/main" id="{4B2463F3-F472-47B1-BDAF-8621EFA70A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36929" y="4841296"/>
            <a:ext cx="929636" cy="1010139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Line 15">
            <a:extLst>
              <a:ext uri="{FF2B5EF4-FFF2-40B4-BE49-F238E27FC236}">
                <a16:creationId xmlns:a16="http://schemas.microsoft.com/office/drawing/2014/main" id="{6F14B112-7D31-43B6-8D8A-0E4C47220B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66565" y="4835812"/>
            <a:ext cx="941868" cy="101013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28">
            <a:extLst>
              <a:ext uri="{FF2B5EF4-FFF2-40B4-BE49-F238E27FC236}">
                <a16:creationId xmlns:a16="http://schemas.microsoft.com/office/drawing/2014/main" id="{2F1C4235-0FBD-4F73-926A-6435F5AC4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509" y="1854751"/>
            <a:ext cx="67276" cy="36194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id="{7D003C1B-B05B-4086-AEC9-98E3716F0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668" y="2264948"/>
            <a:ext cx="181035" cy="70195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Line 30">
            <a:extLst>
              <a:ext uri="{FF2B5EF4-FFF2-40B4-BE49-F238E27FC236}">
                <a16:creationId xmlns:a16="http://schemas.microsoft.com/office/drawing/2014/main" id="{8DD293E9-F7D6-46A4-B340-EDC0480D23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47320" y="2142107"/>
            <a:ext cx="34249" cy="109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Line 31">
            <a:extLst>
              <a:ext uri="{FF2B5EF4-FFF2-40B4-BE49-F238E27FC236}">
                <a16:creationId xmlns:a16="http://schemas.microsoft.com/office/drawing/2014/main" id="{0EE57179-69CE-4B7E-A8D4-FE975102C6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16122" y="2142107"/>
            <a:ext cx="33027" cy="109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32">
            <a:extLst>
              <a:ext uri="{FF2B5EF4-FFF2-40B4-BE49-F238E27FC236}">
                <a16:creationId xmlns:a16="http://schemas.microsoft.com/office/drawing/2014/main" id="{5DB7E698-6FC3-412D-AA82-D0EB80FDD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5797" y="1871203"/>
            <a:ext cx="85625" cy="16342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33">
            <a:extLst>
              <a:ext uri="{FF2B5EF4-FFF2-40B4-BE49-F238E27FC236}">
                <a16:creationId xmlns:a16="http://schemas.microsoft.com/office/drawing/2014/main" id="{15C218D6-06AE-4CF9-AED3-32CAC38C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049" y="1871203"/>
            <a:ext cx="85625" cy="16342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34">
            <a:extLst>
              <a:ext uri="{FF2B5EF4-FFF2-40B4-BE49-F238E27FC236}">
                <a16:creationId xmlns:a16="http://schemas.microsoft.com/office/drawing/2014/main" id="{D411CCAE-3A4C-43F9-B5F1-F20B3AA14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7006" y="1854751"/>
            <a:ext cx="67276" cy="36194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C15CFB8-6D88-4872-83D6-865AD654460B}"/>
              </a:ext>
            </a:extLst>
          </p:cNvPr>
          <p:cNvSpPr txBox="1"/>
          <p:nvPr/>
        </p:nvSpPr>
        <p:spPr>
          <a:xfrm>
            <a:off x="255639" y="1652941"/>
            <a:ext cx="2427189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Alles was wir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wahrnehmen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wird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gleichzeitig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auf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Ebenen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 Gehirn verarbeitet</a:t>
            </a:r>
          </a:p>
        </p:txBody>
      </p:sp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649C646D-8E6B-458A-B06A-6E6D28B93A25}"/>
              </a:ext>
            </a:extLst>
          </p:cNvPr>
          <p:cNvSpPr/>
          <p:nvPr/>
        </p:nvSpPr>
        <p:spPr>
          <a:xfrm>
            <a:off x="1720645" y="1386347"/>
            <a:ext cx="1751150" cy="740405"/>
          </a:xfrm>
          <a:custGeom>
            <a:avLst/>
            <a:gdLst>
              <a:gd name="connsiteX0" fmla="*/ 0 w 1376516"/>
              <a:gd name="connsiteY0" fmla="*/ 688258 h 688258"/>
              <a:gd name="connsiteX1" fmla="*/ 1376516 w 1376516"/>
              <a:gd name="connsiteY1" fmla="*/ 0 h 688258"/>
              <a:gd name="connsiteX2" fmla="*/ 1376516 w 1376516"/>
              <a:gd name="connsiteY2" fmla="*/ 0 h 688258"/>
              <a:gd name="connsiteX0" fmla="*/ 0 w 1376516"/>
              <a:gd name="connsiteY0" fmla="*/ 698091 h 698091"/>
              <a:gd name="connsiteX1" fmla="*/ 521110 w 1376516"/>
              <a:gd name="connsiteY1" fmla="*/ 0 h 698091"/>
              <a:gd name="connsiteX2" fmla="*/ 1376516 w 1376516"/>
              <a:gd name="connsiteY2" fmla="*/ 9833 h 698091"/>
              <a:gd name="connsiteX3" fmla="*/ 1376516 w 1376516"/>
              <a:gd name="connsiteY3" fmla="*/ 9833 h 698091"/>
              <a:gd name="connsiteX0" fmla="*/ 0 w 1412246"/>
              <a:gd name="connsiteY0" fmla="*/ 1120878 h 1120878"/>
              <a:gd name="connsiteX1" fmla="*/ 556840 w 1412246"/>
              <a:gd name="connsiteY1" fmla="*/ 0 h 1120878"/>
              <a:gd name="connsiteX2" fmla="*/ 1412246 w 1412246"/>
              <a:gd name="connsiteY2" fmla="*/ 9833 h 1120878"/>
              <a:gd name="connsiteX3" fmla="*/ 1412246 w 1412246"/>
              <a:gd name="connsiteY3" fmla="*/ 9833 h 112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2246" h="1120878">
                <a:moveTo>
                  <a:pt x="0" y="1120878"/>
                </a:moveTo>
                <a:cubicBezTo>
                  <a:pt x="222865" y="1009446"/>
                  <a:pt x="333975" y="111432"/>
                  <a:pt x="556840" y="0"/>
                </a:cubicBezTo>
                <a:lnTo>
                  <a:pt x="1412246" y="9833"/>
                </a:lnTo>
                <a:lnTo>
                  <a:pt x="1412246" y="9833"/>
                </a:lnTo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ihandform: Form 34">
            <a:extLst>
              <a:ext uri="{FF2B5EF4-FFF2-40B4-BE49-F238E27FC236}">
                <a16:creationId xmlns:a16="http://schemas.microsoft.com/office/drawing/2014/main" id="{BEDD27F7-3495-4AD0-AAA1-E1F447C22E08}"/>
              </a:ext>
            </a:extLst>
          </p:cNvPr>
          <p:cNvSpPr/>
          <p:nvPr/>
        </p:nvSpPr>
        <p:spPr>
          <a:xfrm>
            <a:off x="1718198" y="2133174"/>
            <a:ext cx="1753596" cy="2406685"/>
          </a:xfrm>
          <a:custGeom>
            <a:avLst/>
            <a:gdLst>
              <a:gd name="connsiteX0" fmla="*/ 0 w 1376516"/>
              <a:gd name="connsiteY0" fmla="*/ 688258 h 688258"/>
              <a:gd name="connsiteX1" fmla="*/ 1376516 w 1376516"/>
              <a:gd name="connsiteY1" fmla="*/ 0 h 688258"/>
              <a:gd name="connsiteX2" fmla="*/ 1376516 w 1376516"/>
              <a:gd name="connsiteY2" fmla="*/ 0 h 688258"/>
              <a:gd name="connsiteX0" fmla="*/ 0 w 1376516"/>
              <a:gd name="connsiteY0" fmla="*/ 698091 h 698091"/>
              <a:gd name="connsiteX1" fmla="*/ 521110 w 1376516"/>
              <a:gd name="connsiteY1" fmla="*/ 0 h 698091"/>
              <a:gd name="connsiteX2" fmla="*/ 1376516 w 1376516"/>
              <a:gd name="connsiteY2" fmla="*/ 9833 h 698091"/>
              <a:gd name="connsiteX3" fmla="*/ 1376516 w 1376516"/>
              <a:gd name="connsiteY3" fmla="*/ 9833 h 698091"/>
              <a:gd name="connsiteX0" fmla="*/ 0 w 1349719"/>
              <a:gd name="connsiteY0" fmla="*/ 4955 h 1597781"/>
              <a:gd name="connsiteX1" fmla="*/ 494313 w 1349719"/>
              <a:gd name="connsiteY1" fmla="*/ 1587948 h 1597781"/>
              <a:gd name="connsiteX2" fmla="*/ 1349719 w 1349719"/>
              <a:gd name="connsiteY2" fmla="*/ 1597781 h 1597781"/>
              <a:gd name="connsiteX3" fmla="*/ 1349719 w 1349719"/>
              <a:gd name="connsiteY3" fmla="*/ 1597781 h 1597781"/>
              <a:gd name="connsiteX0" fmla="*/ 0 w 1376517"/>
              <a:gd name="connsiteY0" fmla="*/ 4617 h 1735094"/>
              <a:gd name="connsiteX1" fmla="*/ 521111 w 1376517"/>
              <a:gd name="connsiteY1" fmla="*/ 1725261 h 1735094"/>
              <a:gd name="connsiteX2" fmla="*/ 1376517 w 1376517"/>
              <a:gd name="connsiteY2" fmla="*/ 1735094 h 1735094"/>
              <a:gd name="connsiteX3" fmla="*/ 1376517 w 1376517"/>
              <a:gd name="connsiteY3" fmla="*/ 1735094 h 1735094"/>
              <a:gd name="connsiteX0" fmla="*/ 0 w 1412247"/>
              <a:gd name="connsiteY0" fmla="*/ 4617 h 1735094"/>
              <a:gd name="connsiteX1" fmla="*/ 556841 w 1412247"/>
              <a:gd name="connsiteY1" fmla="*/ 1725261 h 1735094"/>
              <a:gd name="connsiteX2" fmla="*/ 1412247 w 1412247"/>
              <a:gd name="connsiteY2" fmla="*/ 1735094 h 1735094"/>
              <a:gd name="connsiteX3" fmla="*/ 1412247 w 1412247"/>
              <a:gd name="connsiteY3" fmla="*/ 1735094 h 1735094"/>
              <a:gd name="connsiteX0" fmla="*/ 0 w 1412247"/>
              <a:gd name="connsiteY0" fmla="*/ 0 h 1730477"/>
              <a:gd name="connsiteX1" fmla="*/ 777968 w 1412247"/>
              <a:gd name="connsiteY1" fmla="*/ 304302 h 1730477"/>
              <a:gd name="connsiteX2" fmla="*/ 556841 w 1412247"/>
              <a:gd name="connsiteY2" fmla="*/ 1720644 h 1730477"/>
              <a:gd name="connsiteX3" fmla="*/ 1412247 w 1412247"/>
              <a:gd name="connsiteY3" fmla="*/ 1730477 h 1730477"/>
              <a:gd name="connsiteX4" fmla="*/ 1412247 w 1412247"/>
              <a:gd name="connsiteY4" fmla="*/ 1730477 h 1730477"/>
              <a:gd name="connsiteX0" fmla="*/ 0 w 1412247"/>
              <a:gd name="connsiteY0" fmla="*/ 0 h 1755992"/>
              <a:gd name="connsiteX1" fmla="*/ 777968 w 1412247"/>
              <a:gd name="connsiteY1" fmla="*/ 304302 h 1755992"/>
              <a:gd name="connsiteX2" fmla="*/ 905248 w 1412247"/>
              <a:gd name="connsiteY2" fmla="*/ 1755992 h 1755992"/>
              <a:gd name="connsiteX3" fmla="*/ 1412247 w 1412247"/>
              <a:gd name="connsiteY3" fmla="*/ 1730477 h 1755992"/>
              <a:gd name="connsiteX4" fmla="*/ 1412247 w 1412247"/>
              <a:gd name="connsiteY4" fmla="*/ 1730477 h 1755992"/>
              <a:gd name="connsiteX0" fmla="*/ 0 w 1412247"/>
              <a:gd name="connsiteY0" fmla="*/ 0 h 1730477"/>
              <a:gd name="connsiteX1" fmla="*/ 777968 w 1412247"/>
              <a:gd name="connsiteY1" fmla="*/ 304302 h 1730477"/>
              <a:gd name="connsiteX2" fmla="*/ 905248 w 1412247"/>
              <a:gd name="connsiteY2" fmla="*/ 1635808 h 1730477"/>
              <a:gd name="connsiteX3" fmla="*/ 1412247 w 1412247"/>
              <a:gd name="connsiteY3" fmla="*/ 1730477 h 1730477"/>
              <a:gd name="connsiteX4" fmla="*/ 1412247 w 1412247"/>
              <a:gd name="connsiteY4" fmla="*/ 1730477 h 1730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247" h="1730477">
                <a:moveTo>
                  <a:pt x="0" y="0"/>
                </a:moveTo>
                <a:cubicBezTo>
                  <a:pt x="39920" y="107275"/>
                  <a:pt x="685161" y="17528"/>
                  <a:pt x="777968" y="304302"/>
                </a:cubicBezTo>
                <a:cubicBezTo>
                  <a:pt x="870775" y="591076"/>
                  <a:pt x="709794" y="1454670"/>
                  <a:pt x="905248" y="1635808"/>
                </a:cubicBezTo>
                <a:lnTo>
                  <a:pt x="1412247" y="1730477"/>
                </a:lnTo>
                <a:lnTo>
                  <a:pt x="1412247" y="1730477"/>
                </a:ln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B1BBADD-202C-4A9F-B83C-D8403F4407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3449956"/>
      </p:ext>
    </p:extLst>
  </p:cSld>
  <p:clrMapOvr>
    <a:masterClrMapping/>
  </p:clrMapOvr>
  <p:transition spd="slow" advTm="1693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0.68659 -0.04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23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3" grpId="0" animBg="1"/>
      <p:bldP spid="3" grpId="1" animBg="1"/>
      <p:bldP spid="3" grpId="2" animBg="1"/>
      <p:bldP spid="34" grpId="0" animBg="1"/>
      <p:bldP spid="34" grpId="1" animBg="1"/>
      <p:bldP spid="35" grpId="0" animBg="1"/>
      <p:bldP spid="3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.5|5|9|14.4|4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22.2|6.3|25|1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0|4.3|8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8.5|13.3|4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9.5|12.7|7|7|14.4|12.1|15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4.8|10.9|9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8.6|8.8|5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3.1|4|4.8|5.2|7|3.4|7|4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1.9|17.9|14.5|22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6.6|6.1|4.3|14.6|2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1.2|7.9|23.6|51.9|33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7.4|11.6|1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2.4|1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5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4.7|10.2|4.7|28.5|17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9.8|2.2|23.8|14.5|16.7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FK">
  <a:themeElements>
    <a:clrScheme name="IF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IF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F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F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F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F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F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F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F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1480</Words>
  <Application>Microsoft Office PowerPoint</Application>
  <PresentationFormat>Breitbild</PresentationFormat>
  <Paragraphs>329</Paragraphs>
  <Slides>25</Slides>
  <Notes>5</Notes>
  <HiddenSlides>0</HiddenSlides>
  <MMClips>25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25</vt:i4>
      </vt:variant>
    </vt:vector>
  </HeadingPairs>
  <TitlesOfParts>
    <vt:vector size="33" baseType="lpstr">
      <vt:lpstr>Apple Chancery</vt:lpstr>
      <vt:lpstr>Arial</vt:lpstr>
      <vt:lpstr>Calibri</vt:lpstr>
      <vt:lpstr>Calibri Light</vt:lpstr>
      <vt:lpstr>Symbol</vt:lpstr>
      <vt:lpstr>Wingdings</vt:lpstr>
      <vt:lpstr>Office</vt:lpstr>
      <vt:lpstr>IFK</vt:lpstr>
      <vt:lpstr>Psychologisches zu Wahrnehmung und Kommunikation</vt:lpstr>
      <vt:lpstr>Psychologisches zu Wahrnehmung und Kommunikation</vt:lpstr>
      <vt:lpstr>Menschliche Wahrnehmung und Kommunikation</vt:lpstr>
      <vt:lpstr>Menschliche Wahrnehmung und Kommunikation</vt:lpstr>
      <vt:lpstr>Menschliche Wahrnehmung und Kommunikation</vt:lpstr>
      <vt:lpstr>Menschliche Wahrnehmung und Kommunikation</vt:lpstr>
      <vt:lpstr>Menschliche Wahrnehmung und Kommunikation</vt:lpstr>
      <vt:lpstr>Menschliche Wahrnehmung und Kommunikation</vt:lpstr>
      <vt:lpstr>Menschliche Wahrnehmung und Kommunikation</vt:lpstr>
      <vt:lpstr>Menschliche Wahrnehmung und Kommunikation</vt:lpstr>
      <vt:lpstr>Exkurs…</vt:lpstr>
      <vt:lpstr>Menschliche Wahrnehmung und Kommunikation</vt:lpstr>
      <vt:lpstr>Menschliche Wahrnehmung und Kommunikation</vt:lpstr>
      <vt:lpstr>Menschliche Wahrnehmung und Kommunikation</vt:lpstr>
      <vt:lpstr>Menschliche Wahrnehmung und Kommunikation</vt:lpstr>
      <vt:lpstr>Menschliche Wahrnehmung und Kommunikation</vt:lpstr>
      <vt:lpstr>Menschliche Wahrnehmung und Kommunikation</vt:lpstr>
      <vt:lpstr>Menschliche Wahrnehmung und Kommunikation</vt:lpstr>
      <vt:lpstr>Menschliche Wahrnehmung und Kommunikation</vt:lpstr>
      <vt:lpstr>Handwerkszeug für emotional wirksame Kommunikation</vt:lpstr>
      <vt:lpstr>Handwerkszeug für emotional wirksame Kommunikation</vt:lpstr>
      <vt:lpstr>Handwerkszeug für emotional wirksame Kommunikation</vt:lpstr>
      <vt:lpstr>Handwerkszeug für emotional wirksame Kommunikation</vt:lpstr>
      <vt:lpstr>Handwerkszeug für emotional wirksame Kommunikation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Daniel Donauer</dc:creator>
  <cp:lastModifiedBy>Günter Weber</cp:lastModifiedBy>
  <cp:revision>152</cp:revision>
  <cp:lastPrinted>2020-05-21T14:09:47Z</cp:lastPrinted>
  <dcterms:created xsi:type="dcterms:W3CDTF">2020-04-24T10:14:18Z</dcterms:created>
  <dcterms:modified xsi:type="dcterms:W3CDTF">2020-06-09T13:33:11Z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32178694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S9.0.1</vt:lpwstr>
  </property>
</Properties>
</file>